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8"/>
  </p:notesMasterIdLst>
  <p:handoutMasterIdLst>
    <p:handoutMasterId r:id="rId29"/>
  </p:handoutMasterIdLst>
  <p:sldIdLst>
    <p:sldId id="387" r:id="rId5"/>
    <p:sldId id="411" r:id="rId6"/>
    <p:sldId id="412" r:id="rId7"/>
    <p:sldId id="413" r:id="rId8"/>
    <p:sldId id="415" r:id="rId9"/>
    <p:sldId id="421" r:id="rId10"/>
    <p:sldId id="417" r:id="rId11"/>
    <p:sldId id="388" r:id="rId12"/>
    <p:sldId id="418" r:id="rId13"/>
    <p:sldId id="419" r:id="rId14"/>
    <p:sldId id="389" r:id="rId15"/>
    <p:sldId id="402" r:id="rId16"/>
    <p:sldId id="1024" r:id="rId17"/>
    <p:sldId id="745" r:id="rId18"/>
    <p:sldId id="333" r:id="rId19"/>
    <p:sldId id="399" r:id="rId20"/>
    <p:sldId id="394" r:id="rId21"/>
    <p:sldId id="416" r:id="rId22"/>
    <p:sldId id="400" r:id="rId23"/>
    <p:sldId id="420" r:id="rId24"/>
    <p:sldId id="426" r:id="rId25"/>
    <p:sldId id="1022" r:id="rId26"/>
    <p:sldId id="1023" r:id="rId27"/>
  </p:sldIdLst>
  <p:sldSz cx="12192000" cy="6858000"/>
  <p:notesSz cx="6735763" cy="9866313"/>
  <p:embeddedFontLst>
    <p:embeddedFont>
      <p:font typeface="Modern Era"/>
      <p:regular r:id="rId30"/>
    </p:embeddedFont>
    <p:embeddedFont>
      <p:font typeface="Modern Era Bold"/>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5677"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AEAA22-ECA7-AB33-306A-02943B0E3066}" name="Richard Bennett" initials="RB" userId="S::richard.bennett@canalrivertrust.org.uk::64f98f3a-21e2-4b74-b077-b0ec5840972f" providerId="AD"/>
  <p188:author id="{A4D2D4D1-2253-6AB5-E2C3-F3A7F3EB3CC2}" name="Richard Bennett" initials="RB" userId="S::Richard.Bennett@canalrivertrust.org.uk::64f98f3a-21e2-4b74-b077-b0ec5840972f" providerId="AD"/>
  <p188:author id="{0E6298DE-F57E-010D-043A-8D860AF91286}" name="Aimee-Louise Malcolm" initials="AM" userId="S::Aimee-Louise.Malcolm@canalrivertrust.org.uk::b342222f-22a4-4824-915b-e85394eabb02" providerId="AD"/>
  <p188:author id="{E4768FE6-2490-755D-A657-F90CC529A325}" name="Aimee-Louise Malcolm" initials="AM" userId="S::aimee-louise.malcolm@canalrivertrust.org.uk::b342222f-22a4-4824-915b-e85394eabb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BF5"/>
    <a:srgbClr val="A5DFF6"/>
    <a:srgbClr val="00416E"/>
    <a:srgbClr val="E1D7CD"/>
    <a:srgbClr val="FFD7CD"/>
    <a:srgbClr val="E7E7E8"/>
    <a:srgbClr val="BDD752"/>
    <a:srgbClr val="00B45A"/>
    <a:srgbClr val="006764"/>
    <a:srgbClr val="818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464" y="36"/>
      </p:cViewPr>
      <p:guideLst>
        <p:guide orient="horz" pos="2160"/>
        <p:guide pos="3840"/>
        <p:guide pos="5677"/>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32D32B2C-03E9-4B0A-ADF4-106D20BA5093}" type="datetimeFigureOut">
              <a:rPr lang="en-GB" smtClean="0"/>
              <a:pPr/>
              <a:t>19/11/2024</a:t>
            </a:fld>
            <a:endParaRPr lang="en-GB"/>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BBBE84E1-D551-4F0C-AF34-6FCAC1CCAD23}" type="slidenum">
              <a:rPr lang="en-GB" smtClean="0"/>
              <a:pPr/>
              <a:t>‹#›</a:t>
            </a:fld>
            <a:endParaRPr lang="en-GB"/>
          </a:p>
        </p:txBody>
      </p:sp>
    </p:spTree>
    <p:extLst>
      <p:ext uri="{BB962C8B-B14F-4D97-AF65-F5344CB8AC3E}">
        <p14:creationId xmlns:p14="http://schemas.microsoft.com/office/powerpoint/2010/main" val="240283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9BDE839D-C9DB-4798-AC90-2ED769D5DBDE}" type="datetimeFigureOut">
              <a:rPr lang="en-GB" smtClean="0"/>
              <a:pPr/>
              <a:t>19/11/2024</a:t>
            </a:fld>
            <a:endParaRPr lang="en-GB"/>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795E1088-991C-4E21-A95D-A1ACB2437C87}" type="slidenum">
              <a:rPr lang="en-GB" smtClean="0"/>
              <a:pPr/>
              <a:t>‹#›</a:t>
            </a:fld>
            <a:endParaRPr lang="en-GB"/>
          </a:p>
        </p:txBody>
      </p:sp>
    </p:spTree>
    <p:extLst>
      <p:ext uri="{BB962C8B-B14F-4D97-AF65-F5344CB8AC3E}">
        <p14:creationId xmlns:p14="http://schemas.microsoft.com/office/powerpoint/2010/main" val="74318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analandrivertrust.newsweaver.com/weeklysource/1n35gv64bsd9j5u75e9xyy?email=true&amp;lang=en&amp;a=1&amp;p=13208982&amp;t=2183160"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canalandrivertrust.newsweaver.com/weeklysource/11s58vyhpx59j5u75e9xyy?email=true&amp;lang=en&amp;a=7&amp;p=13208982&amp;t=2183160#nw-vote-8743393?5" TargetMode="External"/><Relationship Id="rId4" Type="http://schemas.openxmlformats.org/officeDocument/2006/relationships/hyperlink" Target="http://canalandrivertrust.newsweaver.com/weeklysource/1n35gv64bsd9j5u75e9xyy?email=true&amp;lang=en&amp;a=2&amp;p=13208982&amp;t=218316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have a 2000 mile, multifunctional network of rivers, canals, docks and reservoirs across England &amp; Wales. We’ve been on a continuing journey, as custodians of this network, to maintain and improve their them, engage communities, and demonstrate their value.  I’ll show you some of these-and opportunities to learn and collaborate-  but FIRST, to set the scene on this network in the context of landscape and nature recovery.</a:t>
            </a:r>
          </a:p>
          <a:p>
            <a:endParaRPr lang="en-GB"/>
          </a:p>
        </p:txBody>
      </p:sp>
      <p:sp>
        <p:nvSpPr>
          <p:cNvPr id="4" name="Slide Number Placeholder 3"/>
          <p:cNvSpPr>
            <a:spLocks noGrp="1"/>
          </p:cNvSpPr>
          <p:nvPr>
            <p:ph type="sldNum" sz="quarter" idx="5"/>
          </p:nvPr>
        </p:nvSpPr>
        <p:spPr/>
        <p:txBody>
          <a:bodyPr/>
          <a:lstStyle/>
          <a:p>
            <a:fld id="{795E1088-991C-4E21-A95D-A1ACB2437C87}" type="slidenum">
              <a:rPr lang="en-GB" smtClean="0"/>
              <a:pPr/>
              <a:t>1</a:t>
            </a:fld>
            <a:endParaRPr lang="en-GB"/>
          </a:p>
        </p:txBody>
      </p:sp>
    </p:spTree>
    <p:extLst>
      <p:ext uri="{BB962C8B-B14F-4D97-AF65-F5344CB8AC3E}">
        <p14:creationId xmlns:p14="http://schemas.microsoft.com/office/powerpoint/2010/main" val="306234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7F265-BBC9-0AF2-E3B2-7929D192F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7DC2B-C26D-8E88-8987-C36B88358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49D05-5855-FA41-6B40-B6F895389319}"/>
              </a:ext>
            </a:extLst>
          </p:cNvPr>
          <p:cNvSpPr>
            <a:spLocks noGrp="1"/>
          </p:cNvSpPr>
          <p:nvPr>
            <p:ph type="body" idx="1"/>
          </p:nvPr>
        </p:nvSpPr>
        <p:spPr/>
        <p:txBody>
          <a:bodyPr/>
          <a:lstStyle/>
          <a:p>
            <a:r>
              <a:rPr lang="en-GB"/>
              <a:t>With Postcode Lottery support- many urban areas have had Community Roots programmes and officers- engaging with local communities who might not value their waterway In Leicester- the canal and river run right through the City. South Asian groups- though schools, and Diwali ‘festival of light’ celebrations- are creating new cultural connections with that </a:t>
            </a:r>
            <a:r>
              <a:rPr lang="en-GB" err="1"/>
              <a:t>waterspace</a:t>
            </a:r>
            <a:r>
              <a:rPr lang="en-GB"/>
              <a:t> . </a:t>
            </a:r>
          </a:p>
        </p:txBody>
      </p:sp>
      <p:sp>
        <p:nvSpPr>
          <p:cNvPr id="4" name="Slide Number Placeholder 3">
            <a:extLst>
              <a:ext uri="{FF2B5EF4-FFF2-40B4-BE49-F238E27FC236}">
                <a16:creationId xmlns:a16="http://schemas.microsoft.com/office/drawing/2014/main" id="{FEB77DC7-FABC-8378-3E7C-7C9FC1F1F292}"/>
              </a:ext>
            </a:extLst>
          </p:cNvPr>
          <p:cNvSpPr>
            <a:spLocks noGrp="1"/>
          </p:cNvSpPr>
          <p:nvPr>
            <p:ph type="sldNum" sz="quarter" idx="5"/>
          </p:nvPr>
        </p:nvSpPr>
        <p:spPr/>
        <p:txBody>
          <a:bodyPr/>
          <a:lstStyle/>
          <a:p>
            <a:fld id="{795E1088-991C-4E21-A95D-A1ACB2437C87}" type="slidenum">
              <a:rPr lang="en-GB" smtClean="0"/>
              <a:pPr/>
              <a:t>10</a:t>
            </a:fld>
            <a:endParaRPr lang="en-GB"/>
          </a:p>
        </p:txBody>
      </p:sp>
    </p:spTree>
    <p:extLst>
      <p:ext uri="{BB962C8B-B14F-4D97-AF65-F5344CB8AC3E}">
        <p14:creationId xmlns:p14="http://schemas.microsoft.com/office/powerpoint/2010/main" val="424253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Young people- though our Explorers schools programme- are reconnecting in new ways with their canal spaces. Our programmes of Wellbeing activities- including paddling- has helped (in this case a local football team) enjoy the benefits of being by water, while helping tackle litter and plastic pollution.</a:t>
            </a:r>
          </a:p>
        </p:txBody>
      </p:sp>
      <p:sp>
        <p:nvSpPr>
          <p:cNvPr id="4" name="Slide Number Placeholder 3"/>
          <p:cNvSpPr>
            <a:spLocks noGrp="1"/>
          </p:cNvSpPr>
          <p:nvPr>
            <p:ph type="sldNum" sz="quarter" idx="5"/>
          </p:nvPr>
        </p:nvSpPr>
        <p:spPr/>
        <p:txBody>
          <a:bodyPr/>
          <a:lstStyle/>
          <a:p>
            <a:fld id="{795E1088-991C-4E21-A95D-A1ACB2437C87}" type="slidenum">
              <a:rPr lang="en-GB" smtClean="0"/>
              <a:pPr/>
              <a:t>11</a:t>
            </a:fld>
            <a:endParaRPr lang="en-GB"/>
          </a:p>
        </p:txBody>
      </p:sp>
    </p:spTree>
    <p:extLst>
      <p:ext uri="{BB962C8B-B14F-4D97-AF65-F5344CB8AC3E}">
        <p14:creationId xmlns:p14="http://schemas.microsoft.com/office/powerpoint/2010/main" val="21757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Businesses- these ‘floating ecosystems’ in urban Nottingham, and other urban sites and been funded by businesses- Coca Cola European Partners, Severn Trent Water, and also the Transforming Cities Fund, and (next year) Species Survival Fund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795E1088-991C-4E21-A95D-A1ACB2437C87}" type="slidenum">
              <a:rPr lang="en-GB" smtClean="0"/>
              <a:pPr/>
              <a:t>12</a:t>
            </a:fld>
            <a:endParaRPr lang="en-GB"/>
          </a:p>
        </p:txBody>
      </p:sp>
    </p:spTree>
    <p:extLst>
      <p:ext uri="{BB962C8B-B14F-4D97-AF65-F5344CB8AC3E}">
        <p14:creationId xmlns:p14="http://schemas.microsoft.com/office/powerpoint/2010/main" val="164718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They’ve an office nearby, and employees voted for this use of their annual charitable funds to pay for it- softening the hard grey urban landscape. Many other ‘corporates’ enjoy activities and contribute in various ways to these spaces (examples this year in Nottingham)</a:t>
            </a:r>
          </a:p>
          <a:p>
            <a:endParaRPr lang="en-GB"/>
          </a:p>
        </p:txBody>
      </p:sp>
      <p:sp>
        <p:nvSpPr>
          <p:cNvPr id="4" name="Slide Number Placeholder 3"/>
          <p:cNvSpPr>
            <a:spLocks noGrp="1"/>
          </p:cNvSpPr>
          <p:nvPr>
            <p:ph type="sldNum" sz="quarter" idx="5"/>
          </p:nvPr>
        </p:nvSpPr>
        <p:spPr/>
        <p:txBody>
          <a:bodyPr/>
          <a:lstStyle/>
          <a:p>
            <a:fld id="{795E1088-991C-4E21-A95D-A1ACB2437C87}" type="slidenum">
              <a:rPr lang="en-GB" smtClean="0"/>
              <a:pPr/>
              <a:t>13</a:t>
            </a:fld>
            <a:endParaRPr lang="en-GB"/>
          </a:p>
        </p:txBody>
      </p:sp>
    </p:spTree>
    <p:extLst>
      <p:ext uri="{BB962C8B-B14F-4D97-AF65-F5344CB8AC3E}">
        <p14:creationId xmlns:p14="http://schemas.microsoft.com/office/powerpoint/2010/main" val="81654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a:t>Reconnecting a fragmented landscape – canals offer a linear blue and green corridor of mosaic habitats across the British countryside and through some of our most urban areas – including fresh water, aquatic margin, grassland, wildflowers, hedgerows, woodland and heathland. </a:t>
            </a:r>
          </a:p>
          <a:p>
            <a:r>
              <a:rPr lang="en-GB" sz="1000"/>
              <a:t>A diverse range of species use and live in and alongside our canals </a:t>
            </a:r>
            <a:r>
              <a:rPr lang="en-GB" sz="1800" kern="0">
                <a:effectLst/>
                <a:latin typeface="Calibri"/>
                <a:ea typeface="Arial" panose="020B0604020202020204" pitchFamily="34" charset="0"/>
                <a:cs typeface="Calibri"/>
              </a:rPr>
              <a:t>, including Section 41 and Red list species</a:t>
            </a:r>
            <a:r>
              <a:rPr lang="en-GB" sz="1800" kern="0">
                <a:latin typeface="Calibri"/>
                <a:ea typeface="Arial" panose="020B0604020202020204" pitchFamily="34" charset="0"/>
                <a:cs typeface="Calibri"/>
              </a:rPr>
              <a:t>. Pic </a:t>
            </a:r>
            <a:r>
              <a:rPr lang="en-GB" sz="1800" kern="0" err="1">
                <a:latin typeface="Calibri"/>
                <a:ea typeface="Arial" panose="020B0604020202020204" pitchFamily="34" charset="0"/>
                <a:cs typeface="Calibri"/>
              </a:rPr>
              <a:t>inc</a:t>
            </a:r>
            <a:r>
              <a:rPr lang="en-GB" sz="1800" kern="0">
                <a:latin typeface="Calibri"/>
                <a:ea typeface="Arial" panose="020B0604020202020204" pitchFamily="34" charset="0"/>
                <a:cs typeface="Calibri"/>
              </a:rPr>
              <a:t> heathland restoration- Purple Horizons</a:t>
            </a:r>
            <a:endParaRPr lang="en-GB" sz="1800" kern="0">
              <a:effectLst/>
              <a:latin typeface="Calibri" panose="020F0502020204030204" pitchFamily="34" charset="0"/>
              <a:ea typeface="Arial" panose="020B0604020202020204" pitchFamily="34" charset="0"/>
              <a:cs typeface="Calibri"/>
            </a:endParaRPr>
          </a:p>
          <a:p>
            <a:r>
              <a:rPr lang="en-GB" sz="1800" kern="0">
                <a:effectLst/>
                <a:latin typeface="Calibri" panose="020F0502020204030204" pitchFamily="34" charset="0"/>
                <a:ea typeface="Arial" panose="020B0604020202020204" pitchFamily="34" charset="0"/>
              </a:rPr>
              <a:t>Nature is under threat and a sharp focus on conservation action and habitat enhancements connecting our landscape is integral to stabilise these declining populations and move towards species recovery. </a:t>
            </a:r>
            <a:endParaRPr lang="en-GB"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E1088-991C-4E21-A95D-A1ACB2437C8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00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our challenges is the spread of invasive species- like </a:t>
            </a:r>
            <a:r>
              <a:rPr lang="en-GB" err="1"/>
              <a:t>Hydrocotyle</a:t>
            </a:r>
            <a:r>
              <a:rPr lang="en-GB"/>
              <a:t>- Floating Pennywort. We have regular groups of volunteers all over the network- Towpath Taskforces who do all kinds of jobs and are absolutely critical. Here they’re helping with paddle clubs (working with Paddle UK and other partners) and are absolutely key to control and eradication. Working with landscape partners on Mink; and a 4 year </a:t>
            </a:r>
            <a:r>
              <a:rPr lang="en-GB" err="1"/>
              <a:t>year</a:t>
            </a:r>
            <a:r>
              <a:rPr lang="en-GB"/>
              <a:t> project funded by </a:t>
            </a:r>
            <a:r>
              <a:rPr lang="en-GB" err="1"/>
              <a:t>severn</a:t>
            </a:r>
            <a:r>
              <a:rPr lang="en-GB"/>
              <a:t> </a:t>
            </a:r>
            <a:r>
              <a:rPr lang="en-GB" err="1"/>
              <a:t>trent</a:t>
            </a:r>
            <a:r>
              <a:rPr lang="en-GB"/>
              <a:t> in the Midlands to deliver invasive reduction and eradication </a:t>
            </a:r>
            <a:r>
              <a:rPr lang="en-GB" err="1"/>
              <a:t>inc</a:t>
            </a:r>
            <a:r>
              <a:rPr lang="en-GB"/>
              <a:t> biological control. </a:t>
            </a:r>
            <a:endParaRPr lang="en-US"/>
          </a:p>
          <a:p>
            <a:r>
              <a:rPr lang="en-GB"/>
              <a:t>Partnership with CABI (formerly Commonwealth Agricultural Bureaux) to introduce biocontrol of the North American Weevil to control Azolla (an invasive water fern) and the South American weevil to tackle Pennywort on our network </a:t>
            </a:r>
            <a:endParaRPr lang="en-GB">
              <a:ea typeface="Calibri"/>
              <a:cs typeface="Calibri"/>
            </a:endParaRPr>
          </a:p>
        </p:txBody>
      </p:sp>
      <p:sp>
        <p:nvSpPr>
          <p:cNvPr id="4" name="Slide Number Placeholder 3"/>
          <p:cNvSpPr>
            <a:spLocks noGrp="1"/>
          </p:cNvSpPr>
          <p:nvPr>
            <p:ph type="sldNum" sz="quarter" idx="5"/>
          </p:nvPr>
        </p:nvSpPr>
        <p:spPr/>
        <p:txBody>
          <a:bodyPr/>
          <a:lstStyle/>
          <a:p>
            <a:fld id="{795E1088-991C-4E21-A95D-A1ACB2437C87}" type="slidenum">
              <a:rPr lang="en-GB" smtClean="0"/>
              <a:pPr/>
              <a:t>16</a:t>
            </a:fld>
            <a:endParaRPr lang="en-GB"/>
          </a:p>
        </p:txBody>
      </p:sp>
    </p:spTree>
    <p:extLst>
      <p:ext uri="{BB962C8B-B14F-4D97-AF65-F5344CB8AC3E}">
        <p14:creationId xmlns:p14="http://schemas.microsoft.com/office/powerpoint/2010/main" val="252133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Volunteers-  helping survey for signs of the endangered water vole : as part of our Vole Patrol (Unlocking Biodiversity Project- funded by GCRF , STW)</a:t>
            </a:r>
          </a:p>
          <a:p>
            <a:r>
              <a:rPr lang="en-GB"/>
              <a:t> </a:t>
            </a:r>
          </a:p>
        </p:txBody>
      </p:sp>
      <p:sp>
        <p:nvSpPr>
          <p:cNvPr id="4" name="Slide Number Placeholder 3"/>
          <p:cNvSpPr>
            <a:spLocks noGrp="1"/>
          </p:cNvSpPr>
          <p:nvPr>
            <p:ph type="sldNum" sz="quarter" idx="5"/>
          </p:nvPr>
        </p:nvSpPr>
        <p:spPr/>
        <p:txBody>
          <a:bodyPr/>
          <a:lstStyle/>
          <a:p>
            <a:fld id="{795E1088-991C-4E21-A95D-A1ACB2437C87}" type="slidenum">
              <a:rPr lang="en-GB" smtClean="0"/>
              <a:pPr/>
              <a:t>17</a:t>
            </a:fld>
            <a:endParaRPr lang="en-GB"/>
          </a:p>
        </p:txBody>
      </p:sp>
    </p:spTree>
    <p:extLst>
      <p:ext uri="{BB962C8B-B14F-4D97-AF65-F5344CB8AC3E}">
        <p14:creationId xmlns:p14="http://schemas.microsoft.com/office/powerpoint/2010/main" val="201385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example as part of the same project- volunteers helping establish the marginal habitats so important for water vole, and many other species. This is part of the essential maintenance work needed to keep these landscapes alive. </a:t>
            </a:r>
          </a:p>
        </p:txBody>
      </p:sp>
      <p:sp>
        <p:nvSpPr>
          <p:cNvPr id="4" name="Slide Number Placeholder 3"/>
          <p:cNvSpPr>
            <a:spLocks noGrp="1"/>
          </p:cNvSpPr>
          <p:nvPr>
            <p:ph type="sldNum" sz="quarter" idx="5"/>
          </p:nvPr>
        </p:nvSpPr>
        <p:spPr/>
        <p:txBody>
          <a:bodyPr/>
          <a:lstStyle/>
          <a:p>
            <a:fld id="{795E1088-991C-4E21-A95D-A1ACB2437C87}" type="slidenum">
              <a:rPr lang="en-GB" smtClean="0"/>
              <a:pPr/>
              <a:t>18</a:t>
            </a:fld>
            <a:endParaRPr lang="en-GB"/>
          </a:p>
        </p:txBody>
      </p:sp>
    </p:spTree>
    <p:extLst>
      <p:ext uri="{BB962C8B-B14F-4D97-AF65-F5344CB8AC3E}">
        <p14:creationId xmlns:p14="http://schemas.microsoft.com/office/powerpoint/2010/main" val="2530831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Hedgerows- here maintained and renewed by volunteers – trained in the traditional craft of </a:t>
            </a:r>
            <a:r>
              <a:rPr lang="en-GB" err="1"/>
              <a:t>hedgelaying</a:t>
            </a:r>
            <a:r>
              <a:rPr lang="en-GB"/>
              <a:t>- managing 100’s of metres each year. The classic semi-natural landscape feature: key to canals (to prevent stock drowning when the canals were built)-and we have 100’s of miles of them have been protected from the longer term threat of agricultural intensification. The benefits of this habitat extends out into the adjacent countryside…</a:t>
            </a:r>
          </a:p>
        </p:txBody>
      </p:sp>
      <p:sp>
        <p:nvSpPr>
          <p:cNvPr id="4" name="Slide Number Placeholder 3"/>
          <p:cNvSpPr>
            <a:spLocks noGrp="1"/>
          </p:cNvSpPr>
          <p:nvPr>
            <p:ph type="sldNum" sz="quarter" idx="5"/>
          </p:nvPr>
        </p:nvSpPr>
        <p:spPr/>
        <p:txBody>
          <a:bodyPr/>
          <a:lstStyle/>
          <a:p>
            <a:fld id="{795E1088-991C-4E21-A95D-A1ACB2437C87}" type="slidenum">
              <a:rPr lang="en-GB" smtClean="0"/>
              <a:pPr/>
              <a:t>19</a:t>
            </a:fld>
            <a:endParaRPr lang="en-GB"/>
          </a:p>
        </p:txBody>
      </p:sp>
    </p:spTree>
    <p:extLst>
      <p:ext uri="{BB962C8B-B14F-4D97-AF65-F5344CB8AC3E}">
        <p14:creationId xmlns:p14="http://schemas.microsoft.com/office/powerpoint/2010/main" val="3648674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Finally- Contact with nature- the </a:t>
            </a:r>
            <a:r>
              <a:rPr lang="en-GB" i="1"/>
              <a:t>experience</a:t>
            </a:r>
            <a:r>
              <a:rPr lang="en-GB"/>
              <a:t> not necessarily the rarity of the plant or animal itself- the ‘Unexpected in the Everyday’. Canals provide easily accessible places for these experiences- Nature Recovery is – and starts with personal change- people actually being affected by nature. The canal network can then be the gateway to further environmental concern and action elsewhere.</a:t>
            </a:r>
          </a:p>
        </p:txBody>
      </p:sp>
      <p:sp>
        <p:nvSpPr>
          <p:cNvPr id="4" name="Slide Number Placeholder 3"/>
          <p:cNvSpPr>
            <a:spLocks noGrp="1"/>
          </p:cNvSpPr>
          <p:nvPr>
            <p:ph type="sldNum" sz="quarter" idx="5"/>
          </p:nvPr>
        </p:nvSpPr>
        <p:spPr/>
        <p:txBody>
          <a:bodyPr/>
          <a:lstStyle/>
          <a:p>
            <a:fld id="{795E1088-991C-4E21-A95D-A1ACB2437C87}" type="slidenum">
              <a:rPr lang="en-GB" smtClean="0"/>
              <a:pPr/>
              <a:t>20</a:t>
            </a:fld>
            <a:endParaRPr lang="en-GB"/>
          </a:p>
        </p:txBody>
      </p:sp>
    </p:spTree>
    <p:extLst>
      <p:ext uri="{BB962C8B-B14F-4D97-AF65-F5344CB8AC3E}">
        <p14:creationId xmlns:p14="http://schemas.microsoft.com/office/powerpoint/2010/main" val="278395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5B447-D82B-94BA-1FBD-B96A01CD8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4C571-B378-ADF5-2118-A75459232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E9C93-1C14-E02B-6BBE-E056468B6E31}"/>
              </a:ext>
            </a:extLst>
          </p:cNvPr>
          <p:cNvSpPr>
            <a:spLocks noGrp="1"/>
          </p:cNvSpPr>
          <p:nvPr>
            <p:ph type="body" idx="1"/>
          </p:nvPr>
        </p:nvSpPr>
        <p:spPr/>
        <p:txBody>
          <a:bodyPr/>
          <a:lstStyle/>
          <a:p>
            <a:r>
              <a:rPr lang="en-GB"/>
              <a:t>In 1997- Adrian Colston then at </a:t>
            </a:r>
            <a:r>
              <a:rPr lang="en-GB" err="1"/>
              <a:t>Beds,Cambs</a:t>
            </a:r>
            <a:r>
              <a:rPr lang="en-GB"/>
              <a:t> &amp; Northants WT- now Exeter University engaged with Dartmoor National Park- wrote a paper ‘Conserving Wildlife in a Black Hole’ for the journal ECOS.  It showed the area with no Protected Landscapes, National Parks and less than half the national average of SSSI’s. The map showed a large part of lowland England- most of you here represent areas outside this hole I guess?. Its old- but it helped (then) justify the start of large-scale habitat re-creation- </a:t>
            </a:r>
            <a:r>
              <a:rPr lang="en-GB" err="1"/>
              <a:t>eg</a:t>
            </a:r>
            <a:r>
              <a:rPr lang="en-GB"/>
              <a:t> </a:t>
            </a:r>
            <a:r>
              <a:rPr lang="en-GB" err="1"/>
              <a:t>Wicken</a:t>
            </a:r>
            <a:r>
              <a:rPr lang="en-GB"/>
              <a:t> Fen for the WT. This is where enclosure led to modernised agriculture, and industrial growth led to urban expansion. Much has happened since- but in the current context of 30*30 commitments etc- the data can be looked at differently.  </a:t>
            </a:r>
          </a:p>
        </p:txBody>
      </p:sp>
      <p:sp>
        <p:nvSpPr>
          <p:cNvPr id="4" name="Slide Number Placeholder 3">
            <a:extLst>
              <a:ext uri="{FF2B5EF4-FFF2-40B4-BE49-F238E27FC236}">
                <a16:creationId xmlns:a16="http://schemas.microsoft.com/office/drawing/2014/main" id="{78D6CB05-B505-EEAD-07FB-FE20B1EA1762}"/>
              </a:ext>
            </a:extLst>
          </p:cNvPr>
          <p:cNvSpPr>
            <a:spLocks noGrp="1"/>
          </p:cNvSpPr>
          <p:nvPr>
            <p:ph type="sldNum" sz="quarter" idx="5"/>
          </p:nvPr>
        </p:nvSpPr>
        <p:spPr/>
        <p:txBody>
          <a:bodyPr/>
          <a:lstStyle/>
          <a:p>
            <a:fld id="{795E1088-991C-4E21-A95D-A1ACB2437C87}" type="slidenum">
              <a:rPr lang="en-GB" smtClean="0"/>
              <a:pPr/>
              <a:t>2</a:t>
            </a:fld>
            <a:endParaRPr lang="en-GB"/>
          </a:p>
        </p:txBody>
      </p:sp>
    </p:spTree>
    <p:extLst>
      <p:ext uri="{BB962C8B-B14F-4D97-AF65-F5344CB8AC3E}">
        <p14:creationId xmlns:p14="http://schemas.microsoft.com/office/powerpoint/2010/main" val="2767395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you’ve seen some of what we’ve learnt to do in that ‘Black Hole’- BACK TO THE MAP.  The network does actually extend into some Protected Landscapes- around the edges- Do you work in these places?</a:t>
            </a:r>
          </a:p>
        </p:txBody>
      </p:sp>
      <p:sp>
        <p:nvSpPr>
          <p:cNvPr id="4" name="Slide Number Placeholder 3"/>
          <p:cNvSpPr>
            <a:spLocks noGrp="1"/>
          </p:cNvSpPr>
          <p:nvPr>
            <p:ph type="sldNum" sz="quarter" idx="5"/>
          </p:nvPr>
        </p:nvSpPr>
        <p:spPr/>
        <p:txBody>
          <a:bodyPr/>
          <a:lstStyle/>
          <a:p>
            <a:fld id="{795E1088-991C-4E21-A95D-A1ACB2437C87}" type="slidenum">
              <a:rPr lang="en-GB" smtClean="0"/>
              <a:pPr/>
              <a:t>21</a:t>
            </a:fld>
            <a:endParaRPr lang="en-GB"/>
          </a:p>
        </p:txBody>
      </p:sp>
    </p:spTree>
    <p:extLst>
      <p:ext uri="{BB962C8B-B14F-4D97-AF65-F5344CB8AC3E}">
        <p14:creationId xmlns:p14="http://schemas.microsoft.com/office/powerpoint/2010/main" val="1965942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DF4C-0ECA-1216-BE7F-E31EE610A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5C044-63B7-4B07-4858-C5C0932B7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1F4E7-7955-8B1A-C9B4-0AE5444E0CC9}"/>
              </a:ext>
            </a:extLst>
          </p:cNvPr>
          <p:cNvSpPr>
            <a:spLocks noGrp="1"/>
          </p:cNvSpPr>
          <p:nvPr>
            <p:ph type="body" idx="1"/>
          </p:nvPr>
        </p:nvSpPr>
        <p:spPr/>
        <p:txBody>
          <a:bodyPr/>
          <a:lstStyle/>
          <a:p>
            <a:r>
              <a:rPr lang="en-GB"/>
              <a:t>So- you’ve seen some of what we’ve learnt to do in that ‘Black Hole’- BACK TO THE MAP.  The network does actually extend into some National Landscapes and Nat Parks- around the edges- Do you work in these places?- We'd like to discuss partnership opportunities</a:t>
            </a:r>
          </a:p>
        </p:txBody>
      </p:sp>
      <p:sp>
        <p:nvSpPr>
          <p:cNvPr id="4" name="Slide Number Placeholder 3">
            <a:extLst>
              <a:ext uri="{FF2B5EF4-FFF2-40B4-BE49-F238E27FC236}">
                <a16:creationId xmlns:a16="http://schemas.microsoft.com/office/drawing/2014/main" id="{EEFED1AF-AB90-C0FC-0D21-7AB0472C91DE}"/>
              </a:ext>
            </a:extLst>
          </p:cNvPr>
          <p:cNvSpPr>
            <a:spLocks noGrp="1"/>
          </p:cNvSpPr>
          <p:nvPr>
            <p:ph type="sldNum" sz="quarter" idx="5"/>
          </p:nvPr>
        </p:nvSpPr>
        <p:spPr/>
        <p:txBody>
          <a:bodyPr/>
          <a:lstStyle/>
          <a:p>
            <a:fld id="{795E1088-991C-4E21-A95D-A1ACB2437C87}" type="slidenum">
              <a:rPr lang="en-GB" smtClean="0"/>
              <a:pPr/>
              <a:t>22</a:t>
            </a:fld>
            <a:endParaRPr lang="en-GB"/>
          </a:p>
        </p:txBody>
      </p:sp>
    </p:spTree>
    <p:extLst>
      <p:ext uri="{BB962C8B-B14F-4D97-AF65-F5344CB8AC3E}">
        <p14:creationId xmlns:p14="http://schemas.microsoft.com/office/powerpoint/2010/main" val="1715587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for listening any questions </a:t>
            </a:r>
          </a:p>
        </p:txBody>
      </p:sp>
      <p:sp>
        <p:nvSpPr>
          <p:cNvPr id="4" name="Slide Number Placeholder 3"/>
          <p:cNvSpPr>
            <a:spLocks noGrp="1"/>
          </p:cNvSpPr>
          <p:nvPr>
            <p:ph type="sldNum" sz="quarter" idx="5"/>
          </p:nvPr>
        </p:nvSpPr>
        <p:spPr/>
        <p:txBody>
          <a:bodyPr/>
          <a:lstStyle/>
          <a:p>
            <a:fld id="{795E1088-991C-4E21-A95D-A1ACB2437C87}" type="slidenum">
              <a:rPr lang="en-GB" smtClean="0"/>
              <a:pPr/>
              <a:t>23</a:t>
            </a:fld>
            <a:endParaRPr lang="en-GB"/>
          </a:p>
        </p:txBody>
      </p:sp>
    </p:spTree>
    <p:extLst>
      <p:ext uri="{BB962C8B-B14F-4D97-AF65-F5344CB8AC3E}">
        <p14:creationId xmlns:p14="http://schemas.microsoft.com/office/powerpoint/2010/main" val="4191128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5FE4B-2025-D74C-430C-A9F316798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2F21C-76E0-A346-BA10-33A069D95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B4FB6-0846-10D4-9670-A8C55B9C1350}"/>
              </a:ext>
            </a:extLst>
          </p:cNvPr>
          <p:cNvSpPr>
            <a:spLocks noGrp="1"/>
          </p:cNvSpPr>
          <p:nvPr>
            <p:ph type="body" idx="1"/>
          </p:nvPr>
        </p:nvSpPr>
        <p:spPr/>
        <p:txBody>
          <a:bodyPr/>
          <a:lstStyle/>
          <a:p>
            <a:r>
              <a:rPr lang="en-GB"/>
              <a:t>Overlay this black hole, on our network of canals and rivers: The Protected Areas- Nat Parks, Protected Landscapes, Special Areas of Conservation </a:t>
            </a:r>
            <a:r>
              <a:rPr lang="en-GB" err="1"/>
              <a:t>arethe</a:t>
            </a:r>
            <a:r>
              <a:rPr lang="en-GB"/>
              <a:t> colours are around the edge- and in the black hole space- most of the canal and navigable river network. That’s no accident- human history, geology and economy shaped it- they were transport routes linking towns, cities, agricultural/mineral production to markets.</a:t>
            </a:r>
          </a:p>
        </p:txBody>
      </p:sp>
      <p:sp>
        <p:nvSpPr>
          <p:cNvPr id="4" name="Slide Number Placeholder 3">
            <a:extLst>
              <a:ext uri="{FF2B5EF4-FFF2-40B4-BE49-F238E27FC236}">
                <a16:creationId xmlns:a16="http://schemas.microsoft.com/office/drawing/2014/main" id="{B15BE32F-EE8D-E80F-8AA4-DAD89EC6FE17}"/>
              </a:ext>
            </a:extLst>
          </p:cNvPr>
          <p:cNvSpPr>
            <a:spLocks noGrp="1"/>
          </p:cNvSpPr>
          <p:nvPr>
            <p:ph type="sldNum" sz="quarter" idx="5"/>
          </p:nvPr>
        </p:nvSpPr>
        <p:spPr/>
        <p:txBody>
          <a:bodyPr/>
          <a:lstStyle/>
          <a:p>
            <a:fld id="{795E1088-991C-4E21-A95D-A1ACB2437C87}" type="slidenum">
              <a:rPr lang="en-GB" smtClean="0"/>
              <a:pPr/>
              <a:t>3</a:t>
            </a:fld>
            <a:endParaRPr lang="en-GB"/>
          </a:p>
        </p:txBody>
      </p:sp>
    </p:spTree>
    <p:extLst>
      <p:ext uri="{BB962C8B-B14F-4D97-AF65-F5344CB8AC3E}">
        <p14:creationId xmlns:p14="http://schemas.microsoft.com/office/powerpoint/2010/main" val="306554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49F27-F889-DC63-9A07-4C7FA1CBF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667C8-4880-1EED-AF86-F63AE4611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CBD40-5F9A-F5E5-BF7E-6DE63C9AC92F}"/>
              </a:ext>
            </a:extLst>
          </p:cNvPr>
          <p:cNvSpPr>
            <a:spLocks noGrp="1"/>
          </p:cNvSpPr>
          <p:nvPr>
            <p:ph type="body" idx="1"/>
          </p:nvPr>
        </p:nvSpPr>
        <p:spPr/>
        <p:txBody>
          <a:bodyPr/>
          <a:lstStyle/>
          <a:p>
            <a:r>
              <a:rPr lang="en-GB"/>
              <a:t>More clearly here. The ‘black hole is crossed. They reach into the uplands- providing diversity there- but mostly spreading from the lowland Midlands . </a:t>
            </a:r>
          </a:p>
          <a:p>
            <a:r>
              <a:rPr lang="en-GB"/>
              <a:t>Now- while you can play with data, the recent State of Nature Report shows that – in urban or rural areas, nature isn’t doing well. And the challenge for Nature Recovery is everywhere- not just current Protected Areas/Sites</a:t>
            </a:r>
          </a:p>
        </p:txBody>
      </p:sp>
      <p:sp>
        <p:nvSpPr>
          <p:cNvPr id="4" name="Slide Number Placeholder 3">
            <a:extLst>
              <a:ext uri="{FF2B5EF4-FFF2-40B4-BE49-F238E27FC236}">
                <a16:creationId xmlns:a16="http://schemas.microsoft.com/office/drawing/2014/main" id="{F6371E18-C89C-76B4-96A5-F60F3446436E}"/>
              </a:ext>
            </a:extLst>
          </p:cNvPr>
          <p:cNvSpPr>
            <a:spLocks noGrp="1"/>
          </p:cNvSpPr>
          <p:nvPr>
            <p:ph type="sldNum" sz="quarter" idx="5"/>
          </p:nvPr>
        </p:nvSpPr>
        <p:spPr/>
        <p:txBody>
          <a:bodyPr/>
          <a:lstStyle/>
          <a:p>
            <a:fld id="{795E1088-991C-4E21-A95D-A1ACB2437C87}" type="slidenum">
              <a:rPr lang="en-GB" smtClean="0"/>
              <a:pPr/>
              <a:t>4</a:t>
            </a:fld>
            <a:endParaRPr lang="en-GB"/>
          </a:p>
        </p:txBody>
      </p:sp>
    </p:spTree>
    <p:extLst>
      <p:ext uri="{BB962C8B-B14F-4D97-AF65-F5344CB8AC3E}">
        <p14:creationId xmlns:p14="http://schemas.microsoft.com/office/powerpoint/2010/main" val="93542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Zoom in- this is what those lines are- Mostly- note water- but semi-natural habitat features, themselves industrial relics, colonised and refuges for nature in a more barren landscape. ribbons of multiple habitats,  close together, accessible freshwater, grassland, woodland and scrub; and post-industrial structures- running through nature-poor urban and rural contexts. Hedgerows- planted to protect stock 250 years ago- but immune to the pressures of farmed land, or urban construction. Scrub and woodland- shelter and refuge to species. Scrub – woodland edge- is known now to be very important for many species- growing on the ‘embankments and cuttings’ of these artificial structures. These features now provide ecological connectivity and connection nature poor urban and rural areas. These marginal spaces are where nature can recover </a:t>
            </a:r>
            <a:r>
              <a:rPr lang="en-GB" i="1"/>
              <a:t>from</a:t>
            </a:r>
            <a:r>
              <a:rPr lang="en-GB"/>
              <a:t>- into the wider (semi-natural) landscape</a:t>
            </a:r>
          </a:p>
          <a:p>
            <a:r>
              <a:rPr lang="en-GB"/>
              <a:t>Filling in the gaps of the map- we called the black hole earlier- by improving, joining up from these margins. In your wider Protected Landscapes- think how these can and to contribute…</a:t>
            </a:r>
            <a:endParaRPr lang="en-GB">
              <a:cs typeface="Calibri"/>
            </a:endParaRPr>
          </a:p>
          <a:p>
            <a:r>
              <a:rPr lang="en-GB"/>
              <a:t>We have begun discussions (Canal &amp; River Trust, National Highways, National Trails and Network Rail) called the ‘Linear Nature Network’ .</a:t>
            </a:r>
            <a:endParaRPr lang="en-GB">
              <a:cs typeface="Calibri"/>
            </a:endParaRPr>
          </a:p>
          <a:p>
            <a:r>
              <a:rPr lang="en-GB">
                <a:cs typeface="Calibri"/>
              </a:rPr>
              <a:t>	SO- what are doing here? What are the challenges? What have we learnt to do- that can help you?</a:t>
            </a:r>
          </a:p>
          <a:p>
            <a:endParaRPr lang="en-GB"/>
          </a:p>
          <a:p>
            <a:endParaRPr lang="en-GB"/>
          </a:p>
        </p:txBody>
      </p:sp>
      <p:sp>
        <p:nvSpPr>
          <p:cNvPr id="4" name="Slide Number Placeholder 3"/>
          <p:cNvSpPr>
            <a:spLocks noGrp="1"/>
          </p:cNvSpPr>
          <p:nvPr>
            <p:ph type="sldNum" sz="quarter" idx="5"/>
          </p:nvPr>
        </p:nvSpPr>
        <p:spPr/>
        <p:txBody>
          <a:bodyPr/>
          <a:lstStyle/>
          <a:p>
            <a:fld id="{795E1088-991C-4E21-A95D-A1ACB2437C87}" type="slidenum">
              <a:rPr lang="en-GB" smtClean="0"/>
              <a:pPr/>
              <a:t>5</a:t>
            </a:fld>
            <a:endParaRPr lang="en-GB"/>
          </a:p>
        </p:txBody>
      </p:sp>
    </p:spTree>
    <p:extLst>
      <p:ext uri="{BB962C8B-B14F-4D97-AF65-F5344CB8AC3E}">
        <p14:creationId xmlns:p14="http://schemas.microsoft.com/office/powerpoint/2010/main" val="397834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location of this network means it does impact millions of people: 9m people living within 10-15mins walk; 8m people in urban areas. And overwhelmingly- those people acknowledge their importance to their areas.  As a charity- having those people value and actively contributing to their canals- not just passively enjoying, is essential. Here are some of the ways we’ve done it….</a:t>
            </a:r>
          </a:p>
        </p:txBody>
      </p:sp>
      <p:sp>
        <p:nvSpPr>
          <p:cNvPr id="4" name="Slide Number Placeholder 3"/>
          <p:cNvSpPr>
            <a:spLocks noGrp="1"/>
          </p:cNvSpPr>
          <p:nvPr>
            <p:ph type="sldNum" sz="quarter" idx="5"/>
          </p:nvPr>
        </p:nvSpPr>
        <p:spPr/>
        <p:txBody>
          <a:bodyPr/>
          <a:lstStyle/>
          <a:p>
            <a:fld id="{795E1088-991C-4E21-A95D-A1ACB2437C87}" type="slidenum">
              <a:rPr lang="en-GB" smtClean="0"/>
              <a:pPr/>
              <a:t>6</a:t>
            </a:fld>
            <a:endParaRPr lang="en-GB"/>
          </a:p>
        </p:txBody>
      </p:sp>
    </p:spTree>
    <p:extLst>
      <p:ext uri="{BB962C8B-B14F-4D97-AF65-F5344CB8AC3E}">
        <p14:creationId xmlns:p14="http://schemas.microsoft.com/office/powerpoint/2010/main" val="626738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mini-landscapes pass through urban areas- with diverse groups, who could benefit from access to green/blue space.</a:t>
            </a:r>
          </a:p>
          <a:p>
            <a:r>
              <a:rPr lang="en-GB"/>
              <a:t>Encouraging access is more than physical- you need to work on the reasons (for example) why black women tend not to do water-based activities? Find out what these barriers are, tackle them, and change the narrative. That’s what we’ve done in with Sport England support in Nottingham….</a:t>
            </a:r>
          </a:p>
          <a:p>
            <a:endParaRPr lang="en-GB"/>
          </a:p>
          <a:p>
            <a:r>
              <a:rPr lang="en-GB" sz="1800" b="1" u="none" strike="noStrike">
                <a:solidFill>
                  <a:srgbClr val="FFFFFF"/>
                </a:solidFill>
                <a:effectLst/>
                <a:latin typeface="Arial" panose="020B0604020202020204" pitchFamily="34" charset="0"/>
                <a:ea typeface="Times New Roman" panose="02020603050405020304" pitchFamily="18" charset="0"/>
                <a:cs typeface="Aptos" panose="020B0004020202020204" pitchFamily="34" charset="0"/>
                <a:hlinkClick r:id="rId3"/>
              </a:rPr>
              <a:t>Carol Burrell wins Equity Award for transformative Swim Sista Swim programme</a:t>
            </a:r>
            <a:r>
              <a:rPr lang="en-GB" sz="1800">
                <a:solidFill>
                  <a:srgbClr val="333333"/>
                </a:solidFill>
                <a:effectLst/>
                <a:latin typeface="Arial" panose="020B0604020202020204" pitchFamily="34" charset="0"/>
                <a:ea typeface="Times New Roman" panose="02020603050405020304" pitchFamily="18" charset="0"/>
                <a:cs typeface="Aptos" panose="020B0004020202020204" pitchFamily="34" charset="0"/>
              </a:rPr>
              <a:t> </a:t>
            </a:r>
            <a:endParaRPr lang="en-GB" sz="1800">
              <a:effectLst/>
              <a:latin typeface="Aptos" panose="020B0004020202020204" pitchFamily="34" charset="0"/>
              <a:ea typeface="Aptos" panose="020B0004020202020204" pitchFamily="34" charset="0"/>
              <a:cs typeface="Aptos" panose="020B0004020202020204" pitchFamily="34" charset="0"/>
            </a:endParaRPr>
          </a:p>
          <a:p>
            <a:r>
              <a:rPr lang="en-GB" sz="1800">
                <a:solidFill>
                  <a:srgbClr val="333333"/>
                </a:solidFill>
                <a:effectLst/>
                <a:latin typeface="Arial" panose="020B0604020202020204" pitchFamily="34" charset="0"/>
                <a:ea typeface="Times New Roman" panose="02020603050405020304" pitchFamily="18" charset="0"/>
                <a:cs typeface="Aptos" panose="020B0004020202020204" pitchFamily="34" charset="0"/>
              </a:rPr>
              <a:t>  </a:t>
            </a:r>
            <a:endParaRPr lang="en-GB" sz="1800">
              <a:effectLst/>
              <a:latin typeface="Aptos" panose="020B0004020202020204" pitchFamily="34" charset="0"/>
              <a:ea typeface="Aptos" panose="020B0004020202020204" pitchFamily="34" charset="0"/>
              <a:cs typeface="Aptos" panose="020B0004020202020204" pitchFamily="34" charset="0"/>
            </a:endParaRPr>
          </a:p>
          <a:p>
            <a:pPr>
              <a:lnSpc>
                <a:spcPct val="106000"/>
              </a:lnSpc>
              <a:spcAft>
                <a:spcPts val="800"/>
              </a:spcAft>
            </a:pPr>
            <a:r>
              <a:rPr lang="en-GB" sz="1800">
                <a:solidFill>
                  <a:srgbClr val="FFFFFF"/>
                </a:solidFill>
                <a:effectLst/>
                <a:latin typeface="Modern Era" panose="02000000000000000000" pitchFamily="50" charset="0"/>
                <a:ea typeface="Aptos" panose="020B0004020202020204" pitchFamily="34" charset="0"/>
                <a:cs typeface="Arial" panose="020B0604020202020204" pitchFamily="34" charset="0"/>
              </a:rPr>
              <a:t>East Midland’s Community Wellbeing Coordinator, Carol Burrell, has been honoured with the 2024 Equity Award at the Nottingham ICB (Integrated Care Board) Health &amp; Care Awards for her inspiring and innovative "Swim Sista Swim" program. This award highlights her dedication to empowering Black and African Caribbean women by helping them conquer long-standing fears, gain confidence in the water, and open doors to new adventures on our waterways. </a:t>
            </a:r>
            <a:r>
              <a:rPr lang="en-GB" sz="1800">
                <a:solidFill>
                  <a:srgbClr val="333333"/>
                </a:solidFill>
                <a:effectLst/>
                <a:latin typeface="Arial" panose="020B0604020202020204" pitchFamily="34" charset="0"/>
                <a:ea typeface="Times New Roman" panose="02020603050405020304" pitchFamily="18" charset="0"/>
                <a:cs typeface="Aptos" panose="020B0004020202020204" pitchFamily="34" charset="0"/>
              </a:rPr>
              <a:t>  </a:t>
            </a:r>
            <a:endParaRPr lang="en-GB" sz="1800">
              <a:effectLst/>
              <a:latin typeface="Aptos" panose="020B0004020202020204" pitchFamily="34" charset="0"/>
              <a:ea typeface="Aptos" panose="020B0004020202020204" pitchFamily="34" charset="0"/>
              <a:cs typeface="Aptos" panose="020B0004020202020204" pitchFamily="34" charset="0"/>
            </a:endParaRPr>
          </a:p>
          <a:p>
            <a:pPr>
              <a:lnSpc>
                <a:spcPct val="106000"/>
              </a:lnSpc>
              <a:spcAft>
                <a:spcPts val="800"/>
              </a:spcAft>
            </a:pPr>
            <a:r>
              <a:rPr lang="en-GB" sz="1800" b="1" u="none" strike="noStrike">
                <a:solidFill>
                  <a:srgbClr val="175AAA"/>
                </a:solidFill>
                <a:effectLst/>
                <a:latin typeface="Arial" panose="020B0604020202020204" pitchFamily="34" charset="0"/>
                <a:ea typeface="Times New Roman" panose="02020603050405020304" pitchFamily="18" charset="0"/>
                <a:cs typeface="Aptos" panose="020B0004020202020204" pitchFamily="34" charset="0"/>
                <a:hlinkClick r:id="rId4" tooltip="Read more"/>
              </a:rPr>
              <a:t>Read more </a:t>
            </a:r>
            <a:endParaRPr lang="en-GB" sz="1800">
              <a:effectLst/>
              <a:latin typeface="Aptos" panose="020B0004020202020204" pitchFamily="34" charset="0"/>
              <a:ea typeface="Aptos" panose="020B0004020202020204" pitchFamily="34" charset="0"/>
              <a:cs typeface="Aptos" panose="020B0004020202020204" pitchFamily="34" charset="0"/>
            </a:endParaRPr>
          </a:p>
          <a:p>
            <a:pPr>
              <a:lnSpc>
                <a:spcPct val="106000"/>
              </a:lnSpc>
              <a:spcAft>
                <a:spcPts val="800"/>
              </a:spcAft>
            </a:pPr>
            <a:r>
              <a:rPr lang="en-GB" sz="1800" u="none" strike="noStrike">
                <a:solidFill>
                  <a:srgbClr val="FFFFFF"/>
                </a:solidFill>
                <a:effectLst/>
                <a:latin typeface="Arial" panose="020B0604020202020204" pitchFamily="34" charset="0"/>
                <a:ea typeface="Times New Roman" panose="02020603050405020304" pitchFamily="18" charset="0"/>
                <a:cs typeface="Aptos" panose="020B0004020202020204" pitchFamily="34" charset="0"/>
                <a:hlinkClick r:id="rId5"/>
              </a:rPr>
              <a:t>Like</a:t>
            </a:r>
            <a:r>
              <a:rPr lang="en-GB" sz="1800" u="sng">
                <a:solidFill>
                  <a:srgbClr val="FFFFFF"/>
                </a:solidFill>
                <a:effectLst/>
                <a:latin typeface="Arial" panose="020B0604020202020204" pitchFamily="34" charset="0"/>
                <a:ea typeface="Times New Roman" panose="02020603050405020304" pitchFamily="18" charset="0"/>
                <a:cs typeface="Aptos" panose="020B0004020202020204" pitchFamily="34" charset="0"/>
                <a:hlinkClick r:id="rId5"/>
              </a:rPr>
              <a:t> | </a:t>
            </a:r>
            <a:r>
              <a:rPr lang="en-GB" sz="1800" u="none" strike="noStrike">
                <a:solidFill>
                  <a:srgbClr val="FFFFFF"/>
                </a:solidFill>
                <a:effectLst/>
                <a:latin typeface="Arial" panose="020B0604020202020204" pitchFamily="34" charset="0"/>
                <a:ea typeface="Times New Roman" panose="02020603050405020304" pitchFamily="18" charset="0"/>
                <a:cs typeface="Aptos" panose="020B0004020202020204" pitchFamily="34" charset="0"/>
                <a:hlinkClick r:id="rId5"/>
              </a:rPr>
              <a:t>Comment</a:t>
            </a:r>
            <a:r>
              <a:rPr lang="en-GB" sz="1800" u="sng">
                <a:solidFill>
                  <a:srgbClr val="FFFFFF"/>
                </a:solidFill>
                <a:effectLst/>
                <a:latin typeface="Arial" panose="020B0604020202020204" pitchFamily="34" charset="0"/>
                <a:ea typeface="Times New Roman" panose="02020603050405020304" pitchFamily="18" charset="0"/>
                <a:cs typeface="Aptos" panose="020B0004020202020204" pitchFamily="34" charset="0"/>
                <a:hlinkClick r:id="rId5"/>
              </a:rPr>
              <a:t> </a:t>
            </a:r>
            <a:r>
              <a:rPr lang="en-GB" sz="1800" u="sng">
                <a:solidFill>
                  <a:srgbClr val="333333"/>
                </a:solidFill>
                <a:effectLst/>
                <a:latin typeface="Arial" panose="020B0604020202020204" pitchFamily="34" charset="0"/>
                <a:ea typeface="Times New Roman" panose="02020603050405020304" pitchFamily="18" charset="0"/>
                <a:cs typeface="Aptos" panose="020B0004020202020204" pitchFamily="34" charset="0"/>
                <a:hlinkClick r:id="rId5"/>
              </a:rPr>
              <a:t>  </a:t>
            </a:r>
            <a:endParaRPr lang="en-GB" sz="1800" u="sng">
              <a:solidFill>
                <a:srgbClr val="FFFFFF"/>
              </a:solidFill>
              <a:effectLst/>
              <a:latin typeface="Aptos" panose="020B0004020202020204" pitchFamily="34" charset="0"/>
              <a:ea typeface="Aptos" panose="020B0004020202020204" pitchFamily="34" charset="0"/>
              <a:cs typeface="Aptos" panose="020B0004020202020204" pitchFamily="34" charset="0"/>
              <a:hlinkClick r:id="rId5"/>
            </a:endParaRPr>
          </a:p>
          <a:p>
            <a:pPr>
              <a:lnSpc>
                <a:spcPct val="106000"/>
              </a:lnSpc>
              <a:spcAft>
                <a:spcPts val="800"/>
              </a:spcAft>
            </a:pPr>
            <a:r>
              <a:rPr lang="en-GB" sz="1800" u="sng">
                <a:solidFill>
                  <a:srgbClr val="333333"/>
                </a:solidFill>
                <a:effectLst/>
                <a:latin typeface="Arial" panose="020B0604020202020204" pitchFamily="34" charset="0"/>
                <a:ea typeface="Times New Roman" panose="02020603050405020304" pitchFamily="18" charset="0"/>
                <a:cs typeface="Aptos" panose="020B0004020202020204" pitchFamily="34" charset="0"/>
                <a:hlinkClick r:id="rId5"/>
              </a:rPr>
              <a:t> </a:t>
            </a:r>
            <a:endParaRPr lang="en-GB" sz="1800" u="sng">
              <a:solidFill>
                <a:srgbClr val="FFFFFF"/>
              </a:solidFill>
              <a:effectLst/>
              <a:latin typeface="Aptos" panose="020B0004020202020204" pitchFamily="34" charset="0"/>
              <a:ea typeface="Aptos" panose="020B0004020202020204" pitchFamily="34" charset="0"/>
              <a:cs typeface="Aptos" panose="020B0004020202020204" pitchFamily="34" charset="0"/>
              <a:hlinkClick r:id="rId5"/>
            </a:endParaRPr>
          </a:p>
          <a:p>
            <a:endParaRPr lang="en-GB"/>
          </a:p>
        </p:txBody>
      </p:sp>
      <p:sp>
        <p:nvSpPr>
          <p:cNvPr id="4" name="Slide Number Placeholder 3"/>
          <p:cNvSpPr>
            <a:spLocks noGrp="1"/>
          </p:cNvSpPr>
          <p:nvPr>
            <p:ph type="sldNum" sz="quarter" idx="5"/>
          </p:nvPr>
        </p:nvSpPr>
        <p:spPr/>
        <p:txBody>
          <a:bodyPr/>
          <a:lstStyle/>
          <a:p>
            <a:fld id="{795E1088-991C-4E21-A95D-A1ACB2437C87}" type="slidenum">
              <a:rPr lang="en-GB" smtClean="0"/>
              <a:pPr/>
              <a:t>7</a:t>
            </a:fld>
            <a:endParaRPr lang="en-GB"/>
          </a:p>
        </p:txBody>
      </p:sp>
    </p:spTree>
    <p:extLst>
      <p:ext uri="{BB962C8B-B14F-4D97-AF65-F5344CB8AC3E}">
        <p14:creationId xmlns:p14="http://schemas.microsoft.com/office/powerpoint/2010/main" val="384812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Last years first cohort- of ‘Swim </a:t>
            </a:r>
            <a:r>
              <a:rPr lang="en-GB" err="1"/>
              <a:t>Sistas</a:t>
            </a:r>
            <a:r>
              <a:rPr lang="en-GB"/>
              <a:t>’- now confident to be able to enjoy our water-based and waterside activities. Unlocks these spaces for people who otherwise are marginalised, but now able to get the wellbeing benefits of being by water and blue/green space. </a:t>
            </a:r>
          </a:p>
        </p:txBody>
      </p:sp>
      <p:sp>
        <p:nvSpPr>
          <p:cNvPr id="4" name="Slide Number Placeholder 3"/>
          <p:cNvSpPr>
            <a:spLocks noGrp="1"/>
          </p:cNvSpPr>
          <p:nvPr>
            <p:ph type="sldNum" sz="quarter" idx="5"/>
          </p:nvPr>
        </p:nvSpPr>
        <p:spPr/>
        <p:txBody>
          <a:bodyPr/>
          <a:lstStyle/>
          <a:p>
            <a:fld id="{795E1088-991C-4E21-A95D-A1ACB2437C87}" type="slidenum">
              <a:rPr lang="en-GB" smtClean="0"/>
              <a:pPr/>
              <a:t>8</a:t>
            </a:fld>
            <a:endParaRPr lang="en-GB"/>
          </a:p>
        </p:txBody>
      </p:sp>
    </p:spTree>
    <p:extLst>
      <p:ext uri="{BB962C8B-B14F-4D97-AF65-F5344CB8AC3E}">
        <p14:creationId xmlns:p14="http://schemas.microsoft.com/office/powerpoint/2010/main" val="303555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D448-0D7C-49F9-3AFA-54026CE81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2873C-D4B5-2A5D-F3DA-C30551E3F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EAF94-2525-BD14-1AAC-159A1AA4276B}"/>
              </a:ext>
            </a:extLst>
          </p:cNvPr>
          <p:cNvSpPr>
            <a:spLocks noGrp="1"/>
          </p:cNvSpPr>
          <p:nvPr>
            <p:ph type="body" idx="1"/>
          </p:nvPr>
        </p:nvSpPr>
        <p:spPr/>
        <p:txBody>
          <a:bodyPr/>
          <a:lstStyle/>
          <a:p>
            <a:r>
              <a:rPr lang="en-GB"/>
              <a:t>Another example - but similar initiatives from our Wellbeing Programmes in may urban areas- Food growing- reconnecting and maintaining those marginal spaces at the edge of the towpath. New groups are actively helping maintain these spaces.</a:t>
            </a:r>
          </a:p>
        </p:txBody>
      </p:sp>
      <p:sp>
        <p:nvSpPr>
          <p:cNvPr id="4" name="Slide Number Placeholder 3">
            <a:extLst>
              <a:ext uri="{FF2B5EF4-FFF2-40B4-BE49-F238E27FC236}">
                <a16:creationId xmlns:a16="http://schemas.microsoft.com/office/drawing/2014/main" id="{69BDF4AF-6B72-8E1A-51AA-C0594A374DB4}"/>
              </a:ext>
            </a:extLst>
          </p:cNvPr>
          <p:cNvSpPr>
            <a:spLocks noGrp="1"/>
          </p:cNvSpPr>
          <p:nvPr>
            <p:ph type="sldNum" sz="quarter" idx="5"/>
          </p:nvPr>
        </p:nvSpPr>
        <p:spPr/>
        <p:txBody>
          <a:bodyPr/>
          <a:lstStyle/>
          <a:p>
            <a:fld id="{795E1088-991C-4E21-A95D-A1ACB2437C87}" type="slidenum">
              <a:rPr lang="en-GB" smtClean="0"/>
              <a:pPr/>
              <a:t>9</a:t>
            </a:fld>
            <a:endParaRPr lang="en-GB"/>
          </a:p>
        </p:txBody>
      </p:sp>
    </p:spTree>
    <p:extLst>
      <p:ext uri="{BB962C8B-B14F-4D97-AF65-F5344CB8AC3E}">
        <p14:creationId xmlns:p14="http://schemas.microsoft.com/office/powerpoint/2010/main" val="4021044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5.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2"/>
        </a:solidFill>
        <a:effectLst/>
      </p:bgPr>
    </p:bg>
    <p:spTree>
      <p:nvGrpSpPr>
        <p:cNvPr id="1" name=""/>
        <p:cNvGrpSpPr/>
        <p:nvPr/>
      </p:nvGrpSpPr>
      <p:grpSpPr>
        <a:xfrm>
          <a:off x="0" y="0"/>
          <a:ext cx="0" cy="0"/>
          <a:chOff x="0" y="0"/>
          <a:chExt cx="0" cy="0"/>
        </a:xfrm>
      </p:grpSpPr>
      <p:grpSp>
        <p:nvGrpSpPr>
          <p:cNvPr id="193" name="Group 192"/>
          <p:cNvGrpSpPr/>
          <p:nvPr userDrawn="1"/>
        </p:nvGrpSpPr>
        <p:grpSpPr>
          <a:xfrm rot="10800000">
            <a:off x="-14288" y="4541174"/>
            <a:ext cx="12206288" cy="2339976"/>
            <a:chOff x="-14288" y="-11113"/>
            <a:chExt cx="12206288" cy="2339976"/>
          </a:xfrm>
        </p:grpSpPr>
        <p:grpSp>
          <p:nvGrpSpPr>
            <p:cNvPr id="194" name="Group 4"/>
            <p:cNvGrpSpPr>
              <a:grpSpLocks noChangeAspect="1"/>
            </p:cNvGrpSpPr>
            <p:nvPr userDrawn="1"/>
          </p:nvGrpSpPr>
          <p:grpSpPr bwMode="auto">
            <a:xfrm>
              <a:off x="6002655" y="-8192"/>
              <a:ext cx="6189345" cy="684213"/>
              <a:chOff x="3762" y="-9"/>
              <a:chExt cx="3916" cy="431"/>
            </a:xfrm>
          </p:grpSpPr>
          <p:sp>
            <p:nvSpPr>
              <p:cNvPr id="218" name="AutoShape 3"/>
              <p:cNvSpPr>
                <a:spLocks noChangeAspect="1" noChangeArrowheads="1" noTextEdit="1"/>
              </p:cNvSpPr>
              <p:nvPr userDrawn="1"/>
            </p:nvSpPr>
            <p:spPr bwMode="auto">
              <a:xfrm>
                <a:off x="3764" y="-7"/>
                <a:ext cx="3914"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5"/>
              <p:cNvSpPr>
                <a:spLocks/>
              </p:cNvSpPr>
              <p:nvPr userDrawn="1"/>
            </p:nvSpPr>
            <p:spPr bwMode="auto">
              <a:xfrm flipH="1" flipV="1">
                <a:off x="3762" y="-9"/>
                <a:ext cx="3916" cy="429"/>
              </a:xfrm>
              <a:custGeom>
                <a:avLst/>
                <a:gdLst>
                  <a:gd name="T0" fmla="*/ 2218 w 2218"/>
                  <a:gd name="T1" fmla="*/ 240 h 240"/>
                  <a:gd name="T2" fmla="*/ 2194 w 2218"/>
                  <a:gd name="T3" fmla="*/ 228 h 240"/>
                  <a:gd name="T4" fmla="*/ 1624 w 2218"/>
                  <a:gd name="T5" fmla="*/ 0 h 240"/>
                  <a:gd name="T6" fmla="*/ 0 w 2218"/>
                  <a:gd name="T7" fmla="*/ 138 h 240"/>
                  <a:gd name="T8" fmla="*/ 1 w 2218"/>
                  <a:gd name="T9" fmla="*/ 240 h 240"/>
                  <a:gd name="T10" fmla="*/ 2218 w 2218"/>
                  <a:gd name="T11" fmla="*/ 240 h 240"/>
                </a:gdLst>
                <a:ahLst/>
                <a:cxnLst>
                  <a:cxn ang="0">
                    <a:pos x="T0" y="T1"/>
                  </a:cxn>
                  <a:cxn ang="0">
                    <a:pos x="T2" y="T3"/>
                  </a:cxn>
                  <a:cxn ang="0">
                    <a:pos x="T4" y="T5"/>
                  </a:cxn>
                  <a:cxn ang="0">
                    <a:pos x="T6" y="T7"/>
                  </a:cxn>
                  <a:cxn ang="0">
                    <a:pos x="T8" y="T9"/>
                  </a:cxn>
                  <a:cxn ang="0">
                    <a:pos x="T10" y="T11"/>
                  </a:cxn>
                </a:cxnLst>
                <a:rect l="0" t="0" r="r" b="b"/>
                <a:pathLst>
                  <a:path w="2218" h="240">
                    <a:moveTo>
                      <a:pt x="2218" y="240"/>
                    </a:moveTo>
                    <a:cubicBezTo>
                      <a:pt x="2210" y="236"/>
                      <a:pt x="2202" y="232"/>
                      <a:pt x="2194" y="228"/>
                    </a:cubicBezTo>
                    <a:cubicBezTo>
                      <a:pt x="2035" y="151"/>
                      <a:pt x="1876" y="69"/>
                      <a:pt x="1624" y="0"/>
                    </a:cubicBezTo>
                    <a:cubicBezTo>
                      <a:pt x="1303" y="81"/>
                      <a:pt x="829" y="138"/>
                      <a:pt x="0" y="138"/>
                    </a:cubicBezTo>
                    <a:cubicBezTo>
                      <a:pt x="1" y="240"/>
                      <a:pt x="1" y="240"/>
                      <a:pt x="1" y="240"/>
                    </a:cubicBezTo>
                    <a:lnTo>
                      <a:pt x="2218"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95" name="Freeform 5"/>
            <p:cNvSpPr>
              <a:spLocks/>
            </p:cNvSpPr>
            <p:nvPr userDrawn="1"/>
          </p:nvSpPr>
          <p:spPr bwMode="auto">
            <a:xfrm flipH="1" flipV="1">
              <a:off x="-14288" y="-11113"/>
              <a:ext cx="7707313" cy="2339976"/>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217" name="Freeform 9"/>
            <p:cNvSpPr>
              <a:spLocks/>
            </p:cNvSpPr>
            <p:nvPr userDrawn="1"/>
          </p:nvSpPr>
          <p:spPr bwMode="auto">
            <a:xfrm flipH="1" flipV="1">
              <a:off x="7687943" y="278469"/>
              <a:ext cx="4504056" cy="813949"/>
            </a:xfrm>
            <a:custGeom>
              <a:avLst/>
              <a:gdLst>
                <a:gd name="T0" fmla="*/ 0 w 1625"/>
                <a:gd name="T1" fmla="*/ 0 h 291"/>
                <a:gd name="T2" fmla="*/ 0 w 1625"/>
                <a:gd name="T3" fmla="*/ 291 h 291"/>
                <a:gd name="T4" fmla="*/ 1625 w 1625"/>
                <a:gd name="T5" fmla="*/ 153 h 291"/>
                <a:gd name="T6" fmla="*/ 0 w 1625"/>
                <a:gd name="T7" fmla="*/ 0 h 291"/>
              </a:gdLst>
              <a:ahLst/>
              <a:cxnLst>
                <a:cxn ang="0">
                  <a:pos x="T0" y="T1"/>
                </a:cxn>
                <a:cxn ang="0">
                  <a:pos x="T2" y="T3"/>
                </a:cxn>
                <a:cxn ang="0">
                  <a:pos x="T4" y="T5"/>
                </a:cxn>
                <a:cxn ang="0">
                  <a:pos x="T6" y="T7"/>
                </a:cxn>
              </a:cxnLst>
              <a:rect l="0" t="0" r="r" b="b"/>
              <a:pathLst>
                <a:path w="1625" h="291">
                  <a:moveTo>
                    <a:pt x="0" y="0"/>
                  </a:moveTo>
                  <a:cubicBezTo>
                    <a:pt x="0" y="291"/>
                    <a:pt x="0" y="291"/>
                    <a:pt x="0" y="291"/>
                  </a:cubicBezTo>
                  <a:cubicBezTo>
                    <a:pt x="830" y="291"/>
                    <a:pt x="1304" y="235"/>
                    <a:pt x="1625" y="153"/>
                  </a:cubicBezTo>
                  <a:cubicBezTo>
                    <a:pt x="1302" y="65"/>
                    <a:pt x="826" y="0"/>
                    <a:pt x="0" y="0"/>
                  </a:cubicBezTo>
                </a:path>
              </a:pathLst>
            </a:custGeom>
            <a:solidFill>
              <a:srgbClr val="A5DFF6"/>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ctrTitle"/>
          </p:nvPr>
        </p:nvSpPr>
        <p:spPr>
          <a:xfrm>
            <a:off x="372031" y="1764361"/>
            <a:ext cx="11448493" cy="1667657"/>
          </a:xfrm>
        </p:spPr>
        <p:txBody>
          <a:bodyPr/>
          <a:lstStyle>
            <a:lvl1pPr>
              <a:lnSpc>
                <a:spcPct val="90000"/>
              </a:lnSpc>
              <a:defRPr sz="5400">
                <a:solidFill>
                  <a:schemeClr val="accent2"/>
                </a:solidFill>
              </a:defRPr>
            </a:lvl1pPr>
          </a:lstStyle>
          <a:p>
            <a:r>
              <a:rPr lang="en-US"/>
              <a:t>Click to edit Master title style</a:t>
            </a:r>
            <a:endParaRPr lang="en-GB"/>
          </a:p>
        </p:txBody>
      </p:sp>
      <p:sp>
        <p:nvSpPr>
          <p:cNvPr id="6" name="Text Placeholder 6"/>
          <p:cNvSpPr>
            <a:spLocks noGrp="1"/>
          </p:cNvSpPr>
          <p:nvPr userDrawn="1">
            <p:ph type="body" sz="quarter" idx="10" hasCustomPrompt="1"/>
          </p:nvPr>
        </p:nvSpPr>
        <p:spPr>
          <a:xfrm>
            <a:off x="359899" y="3915424"/>
            <a:ext cx="5724526" cy="1553763"/>
          </a:xfrm>
        </p:spPr>
        <p:txBody>
          <a:bodyPr anchor="t" anchorCtr="0">
            <a:noAutofit/>
          </a:bodyPr>
          <a:lstStyle>
            <a:lvl1pPr marL="0" indent="0">
              <a:lnSpc>
                <a:spcPct val="90000"/>
              </a:lnSpc>
              <a:spcBef>
                <a:spcPts val="0"/>
              </a:spcBef>
              <a:buNone/>
              <a:defRPr sz="2200" baseline="0">
                <a:solidFill>
                  <a:schemeClr val="bg1"/>
                </a:solidFill>
              </a:defRPr>
            </a:lvl1pPr>
          </a:lstStyle>
          <a:p>
            <a:pPr lvl="0"/>
            <a:r>
              <a:rPr lang="en-GB"/>
              <a:t>Name</a:t>
            </a:r>
          </a:p>
          <a:p>
            <a:pPr lvl="0"/>
            <a:r>
              <a:rPr lang="en-GB"/>
              <a:t>Date</a:t>
            </a:r>
          </a:p>
        </p:txBody>
      </p:sp>
      <p:pic>
        <p:nvPicPr>
          <p:cNvPr id="4" name="shpLogoENGNone">
            <a:extLst>
              <a:ext uri="{FF2B5EF4-FFF2-40B4-BE49-F238E27FC236}">
                <a16:creationId xmlns:a16="http://schemas.microsoft.com/office/drawing/2014/main" id="{EA6C9224-5202-A1B7-3FFF-A970F48A6AC0}"/>
              </a:ext>
            </a:extLst>
          </p:cNvPr>
          <p:cNvPicPr>
            <a:picLocks noChangeAspect="1"/>
          </p:cNvPicPr>
          <p:nvPr userDrawn="1"/>
        </p:nvPicPr>
        <p:blipFill>
          <a:blip r:embed="rId2"/>
          <a:stretch>
            <a:fillRect/>
          </a:stretch>
        </p:blipFill>
        <p:spPr>
          <a:xfrm>
            <a:off x="359918" y="346456"/>
            <a:ext cx="2862580" cy="947420"/>
          </a:xfrm>
          <a:prstGeom prst="rect">
            <a:avLst/>
          </a:prstGeom>
        </p:spPr>
      </p:pic>
    </p:spTree>
    <p:extLst>
      <p:ext uri="{BB962C8B-B14F-4D97-AF65-F5344CB8AC3E}">
        <p14:creationId xmlns:p14="http://schemas.microsoft.com/office/powerpoint/2010/main" val="694762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Top Left Logo">
    <p:spTree>
      <p:nvGrpSpPr>
        <p:cNvPr id="1" name=""/>
        <p:cNvGrpSpPr/>
        <p:nvPr/>
      </p:nvGrpSpPr>
      <p:grpSpPr>
        <a:xfrm>
          <a:off x="0" y="0"/>
          <a:ext cx="0" cy="0"/>
          <a:chOff x="0" y="0"/>
          <a:chExt cx="0" cy="0"/>
        </a:xfrm>
      </p:grpSpPr>
      <p:sp>
        <p:nvSpPr>
          <p:cNvPr id="2" name="Title 1"/>
          <p:cNvSpPr>
            <a:spLocks noGrp="1"/>
          </p:cNvSpPr>
          <p:nvPr>
            <p:ph type="title"/>
          </p:nvPr>
        </p:nvSpPr>
        <p:spPr>
          <a:xfrm>
            <a:off x="4264351" y="370390"/>
            <a:ext cx="7556174" cy="649369"/>
          </a:xfrm>
        </p:spPr>
        <p:txBody>
          <a:bodyPr/>
          <a:lstStyle>
            <a:lvl1pPr algn="r">
              <a:defRPr/>
            </a:lvl1pPr>
          </a:lstStyle>
          <a:p>
            <a:r>
              <a:rPr lang="en-US"/>
              <a:t>Click to edit Master title style</a:t>
            </a:r>
            <a:endParaRPr lang="en-GB"/>
          </a:p>
        </p:txBody>
      </p:sp>
      <p:sp>
        <p:nvSpPr>
          <p:cNvPr id="3" name="Content Placeholder 2"/>
          <p:cNvSpPr>
            <a:spLocks noGrp="1"/>
          </p:cNvSpPr>
          <p:nvPr>
            <p:ph sz="half" idx="1"/>
          </p:nvPr>
        </p:nvSpPr>
        <p:spPr>
          <a:xfrm>
            <a:off x="355601" y="1376623"/>
            <a:ext cx="5585884" cy="4533798"/>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251325" y="1376363"/>
            <a:ext cx="5569200" cy="4537076"/>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Footer Placeholder 5"/>
          <p:cNvSpPr>
            <a:spLocks noGrp="1"/>
          </p:cNvSpPr>
          <p:nvPr>
            <p:ph type="ftr" sz="quarter" idx="11"/>
          </p:nvPr>
        </p:nvSpPr>
        <p:spPr/>
        <p:txBody>
          <a:bodyPr/>
          <a:lstStyle>
            <a:lvl1pPr>
              <a:defRPr>
                <a:solidFill>
                  <a:schemeClr val="tx2"/>
                </a:solidFill>
              </a:defRPr>
            </a:lvl1pPr>
          </a:lstStyle>
          <a:p>
            <a:r>
              <a:rPr lang="en-GB"/>
              <a:t>Footer</a:t>
            </a:r>
          </a:p>
        </p:txBody>
      </p:sp>
      <p:sp>
        <p:nvSpPr>
          <p:cNvPr id="5" name="Slide Number Placeholder 4"/>
          <p:cNvSpPr>
            <a:spLocks noGrp="1"/>
          </p:cNvSpPr>
          <p:nvPr>
            <p:ph type="sldNum" sz="quarter" idx="12"/>
          </p:nvPr>
        </p:nvSpPr>
        <p:spPr/>
        <p:txBody>
          <a:bodyPr/>
          <a:lstStyle/>
          <a:p>
            <a:pPr algn="l"/>
            <a:fld id="{1B69658F-F390-496C-90EE-387B4381F21F}" type="slidenum">
              <a:rPr lang="en-GB" smtClean="0"/>
              <a:pPr algn="l"/>
              <a:t>‹#›</a:t>
            </a:fld>
            <a:endParaRPr lang="en-GB"/>
          </a:p>
        </p:txBody>
      </p:sp>
      <p:pic>
        <p:nvPicPr>
          <p:cNvPr id="8" name="shpLogoENGNone">
            <a:extLst>
              <a:ext uri="{FF2B5EF4-FFF2-40B4-BE49-F238E27FC236}">
                <a16:creationId xmlns:a16="http://schemas.microsoft.com/office/drawing/2014/main" id="{B11523CE-5374-EDF5-80B1-08B3393370BD}"/>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10" name="shpTitleUnderline">
            <a:extLst>
              <a:ext uri="{FF2B5EF4-FFF2-40B4-BE49-F238E27FC236}">
                <a16:creationId xmlns:a16="http://schemas.microsoft.com/office/drawing/2014/main" id="{634E34CE-6D55-A9AF-79E8-E5E89B3899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266569940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71475" y="1376363"/>
            <a:ext cx="5569200" cy="4537075"/>
          </a:xfrm>
        </p:spPr>
        <p:txBody>
          <a:bodyPr anchor="ctr" anchorCtr="0"/>
          <a:lstStyle>
            <a:lvl1pPr algn="ctr">
              <a:buNone/>
              <a:defRPr/>
            </a:lvl1pPr>
          </a:lstStyle>
          <a:p>
            <a:r>
              <a:rPr lang="en-US"/>
              <a:t>Click icon to add picture</a:t>
            </a:r>
            <a:endParaRPr lang="en-GB"/>
          </a:p>
        </p:txBody>
      </p:sp>
      <p:sp>
        <p:nvSpPr>
          <p:cNvPr id="12" name="Picture Placeholder 11"/>
          <p:cNvSpPr>
            <a:spLocks noGrp="1"/>
          </p:cNvSpPr>
          <p:nvPr>
            <p:ph type="pic" sz="quarter" idx="14"/>
          </p:nvPr>
        </p:nvSpPr>
        <p:spPr>
          <a:xfrm>
            <a:off x="6251325" y="1376363"/>
            <a:ext cx="5569200" cy="4537075"/>
          </a:xfrm>
        </p:spPr>
        <p:txBody>
          <a:bodyPr anchor="ctr" anchorCtr="0"/>
          <a:lstStyle>
            <a:lvl1pPr algn="ctr">
              <a:buNone/>
              <a:defRPr/>
            </a:lvl1pPr>
          </a:lstStyle>
          <a:p>
            <a:r>
              <a:rPr lang="en-US"/>
              <a:t>Click icon to add picture</a:t>
            </a:r>
            <a:endParaRPr lang="en-GB"/>
          </a:p>
        </p:txBody>
      </p:sp>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r>
              <a:rPr lang="en-GB"/>
              <a:t>Footer</a:t>
            </a:r>
          </a:p>
        </p:txBody>
      </p:sp>
      <p:sp>
        <p:nvSpPr>
          <p:cNvPr id="3" name="Slide Number Placeholder 2"/>
          <p:cNvSpPr>
            <a:spLocks noGrp="1"/>
          </p:cNvSpPr>
          <p:nvPr>
            <p:ph type="sldNum" sz="quarter" idx="15"/>
          </p:nvPr>
        </p:nvSpPr>
        <p:spPr/>
        <p:txBody>
          <a:bodyPr/>
          <a:lstStyle/>
          <a:p>
            <a:pPr algn="l"/>
            <a:fld id="{1B69658F-F390-496C-90EE-387B4381F21F}" type="slidenum">
              <a:rPr lang="en-GB" smtClean="0"/>
              <a:pPr algn="l"/>
              <a:t>‹#›</a:t>
            </a:fld>
            <a:endParaRPr lang="en-GB"/>
          </a:p>
        </p:txBody>
      </p:sp>
      <p:pic>
        <p:nvPicPr>
          <p:cNvPr id="5" name="shpLogoENGNone">
            <a:extLst>
              <a:ext uri="{FF2B5EF4-FFF2-40B4-BE49-F238E27FC236}">
                <a16:creationId xmlns:a16="http://schemas.microsoft.com/office/drawing/2014/main" id="{91753671-D295-FA6D-1F58-004CB4FC4C2B}"/>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8" name="shpTitleUnderline">
            <a:extLst>
              <a:ext uri="{FF2B5EF4-FFF2-40B4-BE49-F238E27FC236}">
                <a16:creationId xmlns:a16="http://schemas.microsoft.com/office/drawing/2014/main" id="{63B20607-DA1B-DFCF-6C49-6592A3EF30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141455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3" name="Content Placeholder 2"/>
          <p:cNvSpPr>
            <a:spLocks noGrp="1"/>
          </p:cNvSpPr>
          <p:nvPr>
            <p:ph sz="half" idx="1"/>
          </p:nvPr>
        </p:nvSpPr>
        <p:spPr>
          <a:xfrm>
            <a:off x="6224588" y="1376363"/>
            <a:ext cx="5595937" cy="4537075"/>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Footer Placeholder 5"/>
          <p:cNvSpPr>
            <a:spLocks noGrp="1"/>
          </p:cNvSpPr>
          <p:nvPr>
            <p:ph type="ftr" sz="quarter" idx="11"/>
          </p:nvPr>
        </p:nvSpPr>
        <p:spPr/>
        <p:txBody>
          <a:bodyPr/>
          <a:lstStyle>
            <a:lvl1pPr>
              <a:defRPr>
                <a:solidFill>
                  <a:schemeClr val="tx2"/>
                </a:solidFill>
              </a:defRPr>
            </a:lvl1pPr>
          </a:lstStyle>
          <a:p>
            <a:r>
              <a:rPr lang="en-GB"/>
              <a:t>Footer</a:t>
            </a:r>
          </a:p>
        </p:txBody>
      </p:sp>
      <p:sp>
        <p:nvSpPr>
          <p:cNvPr id="10" name="Picture Placeholder 9"/>
          <p:cNvSpPr>
            <a:spLocks noGrp="1"/>
          </p:cNvSpPr>
          <p:nvPr>
            <p:ph type="pic" sz="quarter" idx="13"/>
          </p:nvPr>
        </p:nvSpPr>
        <p:spPr>
          <a:xfrm>
            <a:off x="371475" y="1376508"/>
            <a:ext cx="5580062" cy="4537075"/>
          </a:xfrm>
        </p:spPr>
        <p:txBody>
          <a:bodyPr anchor="ctr" anchorCtr="0"/>
          <a:lstStyle>
            <a:lvl1pPr algn="ctr">
              <a:buNone/>
              <a:defRPr/>
            </a:lvl1pPr>
          </a:lstStyle>
          <a:p>
            <a:r>
              <a:rPr lang="en-US"/>
              <a:t>Click icon to add picture</a:t>
            </a:r>
            <a:endParaRPr lang="en-GB"/>
          </a:p>
        </p:txBody>
      </p:sp>
      <p:sp>
        <p:nvSpPr>
          <p:cNvPr id="5" name="Slide Number Placeholder 4"/>
          <p:cNvSpPr>
            <a:spLocks noGrp="1"/>
          </p:cNvSpPr>
          <p:nvPr>
            <p:ph type="sldNum" sz="quarter" idx="14"/>
          </p:nvPr>
        </p:nvSpPr>
        <p:spPr/>
        <p:txBody>
          <a:bodyPr/>
          <a:lstStyle/>
          <a:p>
            <a:pPr algn="l"/>
            <a:fld id="{1B69658F-F390-496C-90EE-387B4381F21F}" type="slidenum">
              <a:rPr lang="en-GB" smtClean="0"/>
              <a:pPr algn="l"/>
              <a:t>‹#›</a:t>
            </a:fld>
            <a:endParaRPr lang="en-GB"/>
          </a:p>
        </p:txBody>
      </p:sp>
      <p:pic>
        <p:nvPicPr>
          <p:cNvPr id="7" name="shpLogoENGNone">
            <a:extLst>
              <a:ext uri="{FF2B5EF4-FFF2-40B4-BE49-F238E27FC236}">
                <a16:creationId xmlns:a16="http://schemas.microsoft.com/office/drawing/2014/main" id="{4B0CBC9B-7CC6-D98B-998C-31713123CFB5}"/>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9" name="shpTitleUnderline">
            <a:extLst>
              <a:ext uri="{FF2B5EF4-FFF2-40B4-BE49-F238E27FC236}">
                <a16:creationId xmlns:a16="http://schemas.microsoft.com/office/drawing/2014/main" id="{1EAA61EE-8BA1-F788-C7BA-7F2B14DAA4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141455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5" name="Picture Placeholder 6" descr="[IMAGE_BEHIND]">
            <a:extLst>
              <a:ext uri="{FF2B5EF4-FFF2-40B4-BE49-F238E27FC236}">
                <a16:creationId xmlns:a16="http://schemas.microsoft.com/office/drawing/2014/main" id="{428950E5-A375-41BB-B7C5-9B710C28C1EB}"/>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a:fillRect/>
          </a:stretch>
        </p:blipFill>
        <p:spPr>
          <a:xfrm>
            <a:off x="0" y="1"/>
            <a:ext cx="12192000" cy="6858000"/>
          </a:xfrm>
          <a:prstGeom prst="rect">
            <a:avLst/>
          </a:prstGeom>
        </p:spPr>
      </p:pic>
      <p:sp>
        <p:nvSpPr>
          <p:cNvPr id="2" name="Title 1"/>
          <p:cNvSpPr>
            <a:spLocks noGrp="1"/>
          </p:cNvSpPr>
          <p:nvPr userDrawn="1">
            <p:ph type="title"/>
          </p:nvPr>
        </p:nvSpPr>
        <p:spPr>
          <a:xfrm>
            <a:off x="371476" y="326804"/>
            <a:ext cx="7950722" cy="2031706"/>
          </a:xfrm>
        </p:spPr>
        <p:txBody>
          <a:bodyPr anchor="t" anchorCtr="0"/>
          <a:lstStyle>
            <a:lvl1pPr algn="l">
              <a:lnSpc>
                <a:spcPct val="90000"/>
              </a:lnSpc>
              <a:defRPr sz="7200" b="1" cap="none" baseline="0">
                <a:solidFill>
                  <a:schemeClr val="bg1"/>
                </a:solidFill>
              </a:defRPr>
            </a:lvl1pPr>
          </a:lstStyle>
          <a:p>
            <a:r>
              <a:rPr lang="en-US"/>
              <a:t>Click to edit Master title style</a:t>
            </a:r>
            <a:endParaRPr lang="en-GB"/>
          </a:p>
        </p:txBody>
      </p:sp>
      <p:sp>
        <p:nvSpPr>
          <p:cNvPr id="3" name="Text Placeholder 2"/>
          <p:cNvSpPr>
            <a:spLocks noGrp="1"/>
          </p:cNvSpPr>
          <p:nvPr userDrawn="1">
            <p:ph type="body" idx="1" hasCustomPrompt="1"/>
          </p:nvPr>
        </p:nvSpPr>
        <p:spPr>
          <a:xfrm>
            <a:off x="6412375" y="2377793"/>
            <a:ext cx="5442876" cy="4160681"/>
          </a:xfrm>
        </p:spPr>
        <p:txBody>
          <a:bodyPr anchor="t" anchorCtr="0">
            <a:noAutofit/>
          </a:bodyPr>
          <a:lstStyle>
            <a:lvl1pPr marL="0" indent="0" algn="r">
              <a:lnSpc>
                <a:spcPct val="80000"/>
              </a:lnSpc>
              <a:buNone/>
              <a:defRPr sz="4260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1</a:t>
            </a:r>
          </a:p>
        </p:txBody>
      </p:sp>
      <p:grpSp>
        <p:nvGrpSpPr>
          <p:cNvPr id="6" name="Group 5">
            <a:extLst>
              <a:ext uri="{FF2B5EF4-FFF2-40B4-BE49-F238E27FC236}">
                <a16:creationId xmlns:a16="http://schemas.microsoft.com/office/drawing/2014/main" id="{3C9F8DC4-8805-41BA-A16C-1BA061B2189B}"/>
              </a:ext>
            </a:extLst>
          </p:cNvPr>
          <p:cNvGrpSpPr/>
          <p:nvPr userDrawn="1"/>
        </p:nvGrpSpPr>
        <p:grpSpPr>
          <a:xfrm>
            <a:off x="-3809" y="4538663"/>
            <a:ext cx="12203747" cy="2333641"/>
            <a:chOff x="-3809" y="4538663"/>
            <a:chExt cx="12203747" cy="2333641"/>
          </a:xfrm>
        </p:grpSpPr>
        <p:pic>
          <p:nvPicPr>
            <p:cNvPr id="7" name="Picture 6">
              <a:extLst>
                <a:ext uri="{FF2B5EF4-FFF2-40B4-BE49-F238E27FC236}">
                  <a16:creationId xmlns:a16="http://schemas.microsoft.com/office/drawing/2014/main" id="{3478E86B-929A-4D83-922E-72E792E9CF6F}"/>
                </a:ext>
              </a:extLst>
            </p:cNvPr>
            <p:cNvPicPr>
              <a:picLocks noChangeAspect="1"/>
            </p:cNvPicPr>
            <p:nvPr/>
          </p:nvPicPr>
          <p:blipFill>
            <a:blip r:embed="rId3"/>
            <a:stretch>
              <a:fillRect/>
            </a:stretch>
          </p:blipFill>
          <p:spPr>
            <a:xfrm>
              <a:off x="-3809" y="5780835"/>
              <a:ext cx="4558978" cy="822799"/>
            </a:xfrm>
            <a:prstGeom prst="rect">
              <a:avLst/>
            </a:prstGeom>
          </p:spPr>
        </p:pic>
        <p:grpSp>
          <p:nvGrpSpPr>
            <p:cNvPr id="8" name="Group 4">
              <a:extLst>
                <a:ext uri="{FF2B5EF4-FFF2-40B4-BE49-F238E27FC236}">
                  <a16:creationId xmlns:a16="http://schemas.microsoft.com/office/drawing/2014/main" id="{5C3EB800-8131-4DE2-B387-AC2EEB2269AE}"/>
                </a:ext>
              </a:extLst>
            </p:cNvPr>
            <p:cNvGrpSpPr>
              <a:grpSpLocks noChangeAspect="1"/>
            </p:cNvGrpSpPr>
            <p:nvPr/>
          </p:nvGrpSpPr>
          <p:grpSpPr bwMode="auto">
            <a:xfrm>
              <a:off x="4518025" y="4538663"/>
              <a:ext cx="7681913" cy="2333625"/>
              <a:chOff x="2846" y="2859"/>
              <a:chExt cx="4839" cy="1470"/>
            </a:xfrm>
          </p:grpSpPr>
          <p:sp>
            <p:nvSpPr>
              <p:cNvPr id="10" name="AutoShape 3">
                <a:extLst>
                  <a:ext uri="{FF2B5EF4-FFF2-40B4-BE49-F238E27FC236}">
                    <a16:creationId xmlns:a16="http://schemas.microsoft.com/office/drawing/2014/main" id="{C5B68596-52FB-429A-A10D-71451194AC6E}"/>
                  </a:ext>
                </a:extLst>
              </p:cNvPr>
              <p:cNvSpPr>
                <a:spLocks noChangeAspect="1" noChangeArrowheads="1" noTextEdit="1"/>
              </p:cNvSpPr>
              <p:nvPr userDrawn="1"/>
            </p:nvSpPr>
            <p:spPr bwMode="auto">
              <a:xfrm>
                <a:off x="2846" y="2859"/>
                <a:ext cx="4839"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5">
                <a:extLst>
                  <a:ext uri="{FF2B5EF4-FFF2-40B4-BE49-F238E27FC236}">
                    <a16:creationId xmlns:a16="http://schemas.microsoft.com/office/drawing/2014/main" id="{D1F7CE30-1FCC-4B22-AE52-243B33525978}"/>
                  </a:ext>
                </a:extLst>
              </p:cNvPr>
              <p:cNvSpPr>
                <a:spLocks/>
              </p:cNvSpPr>
              <p:nvPr userDrawn="1"/>
            </p:nvSpPr>
            <p:spPr bwMode="auto">
              <a:xfrm>
                <a:off x="2844" y="2859"/>
                <a:ext cx="4841" cy="1470"/>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rgbClr val="00B9E8">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9" name="Picture 8">
              <a:extLst>
                <a:ext uri="{FF2B5EF4-FFF2-40B4-BE49-F238E27FC236}">
                  <a16:creationId xmlns:a16="http://schemas.microsoft.com/office/drawing/2014/main" id="{4853A2AC-BDCF-4A50-9AD1-4A05F1AB5423}"/>
                </a:ext>
              </a:extLst>
            </p:cNvPr>
            <p:cNvPicPr>
              <a:picLocks noChangeAspect="1"/>
            </p:cNvPicPr>
            <p:nvPr/>
          </p:nvPicPr>
          <p:blipFill>
            <a:blip r:embed="rId4"/>
            <a:stretch>
              <a:fillRect/>
            </a:stretch>
          </p:blipFill>
          <p:spPr>
            <a:xfrm>
              <a:off x="-273" y="6192235"/>
              <a:ext cx="6212972" cy="680069"/>
            </a:xfrm>
            <a:prstGeom prst="rect">
              <a:avLst/>
            </a:prstGeom>
          </p:spPr>
        </p:pic>
      </p:grpSp>
    </p:spTree>
    <p:extLst>
      <p:ext uri="{BB962C8B-B14F-4D97-AF65-F5344CB8AC3E}">
        <p14:creationId xmlns:p14="http://schemas.microsoft.com/office/powerpoint/2010/main" val="3417882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solidFill>
        <a:effectLst/>
      </p:bgPr>
    </p:bg>
    <p:spTree>
      <p:nvGrpSpPr>
        <p:cNvPr id="1" name=""/>
        <p:cNvGrpSpPr/>
        <p:nvPr/>
      </p:nvGrpSpPr>
      <p:grpSpPr>
        <a:xfrm>
          <a:off x="0" y="0"/>
          <a:ext cx="0" cy="0"/>
          <a:chOff x="0" y="0"/>
          <a:chExt cx="0" cy="0"/>
        </a:xfrm>
      </p:grpSpPr>
      <p:pic>
        <p:nvPicPr>
          <p:cNvPr id="5" name="Picture Placeholder 6" descr="[IMAGE_BEHIND]">
            <a:extLst>
              <a:ext uri="{FF2B5EF4-FFF2-40B4-BE49-F238E27FC236}">
                <a16:creationId xmlns:a16="http://schemas.microsoft.com/office/drawing/2014/main" id="{428950E5-A375-41BB-B7C5-9B710C28C1EB}"/>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a:fillRect/>
          </a:stretch>
        </p:blipFill>
        <p:spPr>
          <a:xfrm>
            <a:off x="0" y="1"/>
            <a:ext cx="12192000" cy="6858000"/>
          </a:xfrm>
          <a:prstGeom prst="rect">
            <a:avLst/>
          </a:prstGeom>
        </p:spPr>
      </p:pic>
      <p:sp>
        <p:nvSpPr>
          <p:cNvPr id="2" name="Title 1"/>
          <p:cNvSpPr>
            <a:spLocks noGrp="1"/>
          </p:cNvSpPr>
          <p:nvPr userDrawn="1">
            <p:ph type="title"/>
          </p:nvPr>
        </p:nvSpPr>
        <p:spPr>
          <a:xfrm>
            <a:off x="371476" y="326804"/>
            <a:ext cx="7950722" cy="2031706"/>
          </a:xfrm>
        </p:spPr>
        <p:txBody>
          <a:bodyPr anchor="t" anchorCtr="0"/>
          <a:lstStyle>
            <a:lvl1pPr algn="l">
              <a:lnSpc>
                <a:spcPct val="90000"/>
              </a:lnSpc>
              <a:defRPr sz="7200" b="1" cap="none" baseline="0">
                <a:solidFill>
                  <a:schemeClr val="tx2"/>
                </a:solidFill>
              </a:defRPr>
            </a:lvl1pPr>
          </a:lstStyle>
          <a:p>
            <a:r>
              <a:rPr lang="en-US"/>
              <a:t>Click to edit Master title style</a:t>
            </a:r>
            <a:endParaRPr lang="en-GB"/>
          </a:p>
        </p:txBody>
      </p:sp>
      <p:sp>
        <p:nvSpPr>
          <p:cNvPr id="3" name="Text Placeholder 2"/>
          <p:cNvSpPr>
            <a:spLocks noGrp="1"/>
          </p:cNvSpPr>
          <p:nvPr userDrawn="1">
            <p:ph type="body" idx="1" hasCustomPrompt="1"/>
          </p:nvPr>
        </p:nvSpPr>
        <p:spPr>
          <a:xfrm>
            <a:off x="6412375" y="2377793"/>
            <a:ext cx="5442876" cy="4160681"/>
          </a:xfrm>
        </p:spPr>
        <p:txBody>
          <a:bodyPr anchor="t" anchorCtr="0">
            <a:noAutofit/>
          </a:bodyPr>
          <a:lstStyle>
            <a:lvl1pPr marL="0" indent="0" algn="r">
              <a:lnSpc>
                <a:spcPct val="80000"/>
              </a:lnSpc>
              <a:buNone/>
              <a:defRPr sz="426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1</a:t>
            </a:r>
          </a:p>
        </p:txBody>
      </p:sp>
      <p:grpSp>
        <p:nvGrpSpPr>
          <p:cNvPr id="6" name="Group 5">
            <a:extLst>
              <a:ext uri="{FF2B5EF4-FFF2-40B4-BE49-F238E27FC236}">
                <a16:creationId xmlns:a16="http://schemas.microsoft.com/office/drawing/2014/main" id="{3C9F8DC4-8805-41BA-A16C-1BA061B2189B}"/>
              </a:ext>
            </a:extLst>
          </p:cNvPr>
          <p:cNvGrpSpPr/>
          <p:nvPr userDrawn="1"/>
        </p:nvGrpSpPr>
        <p:grpSpPr>
          <a:xfrm>
            <a:off x="-3809" y="4538663"/>
            <a:ext cx="12203747" cy="2333641"/>
            <a:chOff x="-3809" y="4538663"/>
            <a:chExt cx="12203747" cy="2333641"/>
          </a:xfrm>
        </p:grpSpPr>
        <p:pic>
          <p:nvPicPr>
            <p:cNvPr id="7" name="Picture 6">
              <a:extLst>
                <a:ext uri="{FF2B5EF4-FFF2-40B4-BE49-F238E27FC236}">
                  <a16:creationId xmlns:a16="http://schemas.microsoft.com/office/drawing/2014/main" id="{3478E86B-929A-4D83-922E-72E792E9CF6F}"/>
                </a:ext>
              </a:extLst>
            </p:cNvPr>
            <p:cNvPicPr>
              <a:picLocks noChangeAspect="1"/>
            </p:cNvPicPr>
            <p:nvPr/>
          </p:nvPicPr>
          <p:blipFill>
            <a:blip r:embed="rId3"/>
            <a:stretch>
              <a:fillRect/>
            </a:stretch>
          </p:blipFill>
          <p:spPr>
            <a:xfrm>
              <a:off x="-3809" y="5780835"/>
              <a:ext cx="4558978" cy="822799"/>
            </a:xfrm>
            <a:prstGeom prst="rect">
              <a:avLst/>
            </a:prstGeom>
          </p:spPr>
        </p:pic>
        <p:grpSp>
          <p:nvGrpSpPr>
            <p:cNvPr id="8" name="Group 4">
              <a:extLst>
                <a:ext uri="{FF2B5EF4-FFF2-40B4-BE49-F238E27FC236}">
                  <a16:creationId xmlns:a16="http://schemas.microsoft.com/office/drawing/2014/main" id="{5C3EB800-8131-4DE2-B387-AC2EEB2269AE}"/>
                </a:ext>
              </a:extLst>
            </p:cNvPr>
            <p:cNvGrpSpPr>
              <a:grpSpLocks noChangeAspect="1"/>
            </p:cNvGrpSpPr>
            <p:nvPr/>
          </p:nvGrpSpPr>
          <p:grpSpPr bwMode="auto">
            <a:xfrm>
              <a:off x="4518025" y="4538663"/>
              <a:ext cx="7681913" cy="2333625"/>
              <a:chOff x="2846" y="2859"/>
              <a:chExt cx="4839" cy="1470"/>
            </a:xfrm>
          </p:grpSpPr>
          <p:sp>
            <p:nvSpPr>
              <p:cNvPr id="10" name="AutoShape 3">
                <a:extLst>
                  <a:ext uri="{FF2B5EF4-FFF2-40B4-BE49-F238E27FC236}">
                    <a16:creationId xmlns:a16="http://schemas.microsoft.com/office/drawing/2014/main" id="{C5B68596-52FB-429A-A10D-71451194AC6E}"/>
                  </a:ext>
                </a:extLst>
              </p:cNvPr>
              <p:cNvSpPr>
                <a:spLocks noChangeAspect="1" noChangeArrowheads="1" noTextEdit="1"/>
              </p:cNvSpPr>
              <p:nvPr userDrawn="1"/>
            </p:nvSpPr>
            <p:spPr bwMode="auto">
              <a:xfrm>
                <a:off x="2846" y="2859"/>
                <a:ext cx="4839"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5">
                <a:extLst>
                  <a:ext uri="{FF2B5EF4-FFF2-40B4-BE49-F238E27FC236}">
                    <a16:creationId xmlns:a16="http://schemas.microsoft.com/office/drawing/2014/main" id="{D1F7CE30-1FCC-4B22-AE52-243B33525978}"/>
                  </a:ext>
                </a:extLst>
              </p:cNvPr>
              <p:cNvSpPr>
                <a:spLocks/>
              </p:cNvSpPr>
              <p:nvPr userDrawn="1"/>
            </p:nvSpPr>
            <p:spPr bwMode="auto">
              <a:xfrm>
                <a:off x="2844" y="2859"/>
                <a:ext cx="4841" cy="1470"/>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rgbClr val="00B9E8">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9" name="Picture 8">
              <a:extLst>
                <a:ext uri="{FF2B5EF4-FFF2-40B4-BE49-F238E27FC236}">
                  <a16:creationId xmlns:a16="http://schemas.microsoft.com/office/drawing/2014/main" id="{4853A2AC-BDCF-4A50-9AD1-4A05F1AB5423}"/>
                </a:ext>
              </a:extLst>
            </p:cNvPr>
            <p:cNvPicPr>
              <a:picLocks noChangeAspect="1"/>
            </p:cNvPicPr>
            <p:nvPr/>
          </p:nvPicPr>
          <p:blipFill>
            <a:blip r:embed="rId4"/>
            <a:stretch>
              <a:fillRect/>
            </a:stretch>
          </p:blipFill>
          <p:spPr>
            <a:xfrm>
              <a:off x="-273" y="6192235"/>
              <a:ext cx="6212972" cy="680069"/>
            </a:xfrm>
            <a:prstGeom prst="rect">
              <a:avLst/>
            </a:prstGeom>
          </p:spPr>
        </p:pic>
      </p:grpSp>
    </p:spTree>
    <p:extLst>
      <p:ext uri="{BB962C8B-B14F-4D97-AF65-F5344CB8AC3E}">
        <p14:creationId xmlns:p14="http://schemas.microsoft.com/office/powerpoint/2010/main" val="282858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and Shap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8958FCB4-48DE-4679-8606-A08D61E71111}"/>
              </a:ext>
            </a:extLst>
          </p:cNvPr>
          <p:cNvSpPr>
            <a:spLocks noGrp="1"/>
          </p:cNvSpPr>
          <p:nvPr>
            <p:ph type="pic" sz="quarter" idx="13"/>
          </p:nvPr>
        </p:nvSpPr>
        <p:spPr>
          <a:xfrm>
            <a:off x="0" y="0"/>
            <a:ext cx="12192000" cy="6858000"/>
          </a:xfrm>
          <a:solidFill>
            <a:srgbClr val="E7E7E8"/>
          </a:solidFill>
        </p:spPr>
        <p:txBody>
          <a:bodyPr anchor="ctr" anchorCtr="0"/>
          <a:lstStyle>
            <a:lvl1pPr algn="ctr">
              <a:buNone/>
              <a:defRPr/>
            </a:lvl1pPr>
          </a:lstStyle>
          <a:p>
            <a:r>
              <a:rPr lang="en-US"/>
              <a:t>Click icon to add picture</a:t>
            </a:r>
            <a:endParaRPr lang="en-GB"/>
          </a:p>
        </p:txBody>
      </p:sp>
      <p:sp>
        <p:nvSpPr>
          <p:cNvPr id="10" name="AutoShape 3"/>
          <p:cNvSpPr>
            <a:spLocks noChangeAspect="1" noChangeArrowheads="1" noTextEdit="1"/>
          </p:cNvSpPr>
          <p:nvPr userDrawn="1"/>
        </p:nvSpPr>
        <p:spPr bwMode="auto">
          <a:xfrm>
            <a:off x="6005816" y="845610"/>
            <a:ext cx="6186184"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209688FD-4BC1-4E6F-9A51-1F33E1673CB0}"/>
              </a:ext>
            </a:extLst>
          </p:cNvPr>
          <p:cNvSpPr>
            <a:spLocks noGrp="1"/>
          </p:cNvSpPr>
          <p:nvPr>
            <p:ph type="ftr" sz="quarter" idx="16"/>
          </p:nvPr>
        </p:nvSpPr>
        <p:spPr/>
        <p:txBody>
          <a:bodyPr/>
          <a:lstStyle/>
          <a:p>
            <a:r>
              <a:rPr lang="en-GB"/>
              <a:t>Footer</a:t>
            </a:r>
          </a:p>
        </p:txBody>
      </p:sp>
      <p:sp>
        <p:nvSpPr>
          <p:cNvPr id="4" name="Slide Number Placeholder 3">
            <a:extLst>
              <a:ext uri="{FF2B5EF4-FFF2-40B4-BE49-F238E27FC236}">
                <a16:creationId xmlns:a16="http://schemas.microsoft.com/office/drawing/2014/main" id="{E4568F70-8875-4327-A594-4812949DD29A}"/>
              </a:ext>
            </a:extLst>
          </p:cNvPr>
          <p:cNvSpPr>
            <a:spLocks noGrp="1"/>
          </p:cNvSpPr>
          <p:nvPr>
            <p:ph type="sldNum" sz="quarter" idx="17"/>
          </p:nvPr>
        </p:nvSpPr>
        <p:spPr/>
        <p:txBody>
          <a:bodyPr/>
          <a:lstStyle/>
          <a:p>
            <a:pPr algn="l"/>
            <a:fld id="{1B69658F-F390-496C-90EE-387B4381F21F}" type="slidenum">
              <a:rPr lang="en-GB" smtClean="0"/>
              <a:pPr algn="l"/>
              <a:t>‹#›</a:t>
            </a:fld>
            <a:endParaRPr lang="en-GB"/>
          </a:p>
        </p:txBody>
      </p:sp>
      <p:pic>
        <p:nvPicPr>
          <p:cNvPr id="5" name="shpLogoENGNone">
            <a:extLst>
              <a:ext uri="{FF2B5EF4-FFF2-40B4-BE49-F238E27FC236}">
                <a16:creationId xmlns:a16="http://schemas.microsoft.com/office/drawing/2014/main" id="{7B4468C1-86E9-271A-F60C-DB31602E2EF5}"/>
              </a:ext>
            </a:extLst>
          </p:cNvPr>
          <p:cNvPicPr>
            <a:picLocks noChangeAspect="1"/>
          </p:cNvPicPr>
          <p:nvPr userDrawn="1"/>
        </p:nvPicPr>
        <p:blipFill>
          <a:blip r:embed="rId2"/>
          <a:stretch>
            <a:fillRect/>
          </a:stretch>
        </p:blipFill>
        <p:spPr>
          <a:xfrm>
            <a:off x="355600" y="6197600"/>
            <a:ext cx="1150620" cy="401320"/>
          </a:xfrm>
          <a:prstGeom prst="rect">
            <a:avLst/>
          </a:prstGeom>
        </p:spPr>
      </p:pic>
      <p:pic>
        <p:nvPicPr>
          <p:cNvPr id="8" name="shpTitleUnderline">
            <a:extLst>
              <a:ext uri="{FF2B5EF4-FFF2-40B4-BE49-F238E27FC236}">
                <a16:creationId xmlns:a16="http://schemas.microsoft.com/office/drawing/2014/main" id="{2457EEF0-762C-726B-DB18-6958E85EA9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581512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Cutout">
    <p:bg>
      <p:bgPr>
        <a:solidFill>
          <a:schemeClr val="bg1"/>
        </a:solidFill>
        <a:effectLst/>
      </p:bgPr>
    </p:bg>
    <p:spTree>
      <p:nvGrpSpPr>
        <p:cNvPr id="1" name=""/>
        <p:cNvGrpSpPr/>
        <p:nvPr/>
      </p:nvGrpSpPr>
      <p:grpSpPr>
        <a:xfrm>
          <a:off x="0" y="0"/>
          <a:ext cx="0" cy="0"/>
          <a:chOff x="0" y="0"/>
          <a:chExt cx="0" cy="0"/>
        </a:xfrm>
      </p:grpSpPr>
      <p:pic>
        <p:nvPicPr>
          <p:cNvPr id="19" name="Picture Placeholder 2" descr="[IMAGE_BEHIND]">
            <a:extLst>
              <a:ext uri="{FF2B5EF4-FFF2-40B4-BE49-F238E27FC236}">
                <a16:creationId xmlns:a16="http://schemas.microsoft.com/office/drawing/2014/main" id="{F4C74A55-D316-433B-B916-26D501E5C7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sp>
        <p:nvSpPr>
          <p:cNvPr id="10" name="AutoShape 3"/>
          <p:cNvSpPr>
            <a:spLocks noChangeAspect="1" noChangeArrowheads="1" noTextEdit="1"/>
          </p:cNvSpPr>
          <p:nvPr userDrawn="1"/>
        </p:nvSpPr>
        <p:spPr bwMode="auto">
          <a:xfrm>
            <a:off x="6005816" y="845610"/>
            <a:ext cx="6186184"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209688FD-4BC1-4E6F-9A51-1F33E1673CB0}"/>
              </a:ext>
            </a:extLst>
          </p:cNvPr>
          <p:cNvSpPr>
            <a:spLocks noGrp="1"/>
          </p:cNvSpPr>
          <p:nvPr>
            <p:ph type="ftr" sz="quarter" idx="16"/>
          </p:nvPr>
        </p:nvSpPr>
        <p:spPr/>
        <p:txBody>
          <a:bodyPr/>
          <a:lstStyle/>
          <a:p>
            <a:r>
              <a:rPr lang="en-GB"/>
              <a:t>Footer</a:t>
            </a:r>
          </a:p>
        </p:txBody>
      </p:sp>
      <p:sp>
        <p:nvSpPr>
          <p:cNvPr id="4" name="Slide Number Placeholder 3">
            <a:extLst>
              <a:ext uri="{FF2B5EF4-FFF2-40B4-BE49-F238E27FC236}">
                <a16:creationId xmlns:a16="http://schemas.microsoft.com/office/drawing/2014/main" id="{E4568F70-8875-4327-A594-4812949DD29A}"/>
              </a:ext>
            </a:extLst>
          </p:cNvPr>
          <p:cNvSpPr>
            <a:spLocks noGrp="1"/>
          </p:cNvSpPr>
          <p:nvPr>
            <p:ph type="sldNum" sz="quarter" idx="17"/>
          </p:nvPr>
        </p:nvSpPr>
        <p:spPr/>
        <p:txBody>
          <a:bodyPr/>
          <a:lstStyle/>
          <a:p>
            <a:pPr algn="l"/>
            <a:fld id="{1B69658F-F390-496C-90EE-387B4381F21F}" type="slidenum">
              <a:rPr lang="en-GB" smtClean="0"/>
              <a:pPr algn="l"/>
              <a:t>‹#›</a:t>
            </a:fld>
            <a:endParaRPr lang="en-GB"/>
          </a:p>
        </p:txBody>
      </p:sp>
      <p:grpSp>
        <p:nvGrpSpPr>
          <p:cNvPr id="6" name="Group 5">
            <a:extLst>
              <a:ext uri="{FF2B5EF4-FFF2-40B4-BE49-F238E27FC236}">
                <a16:creationId xmlns:a16="http://schemas.microsoft.com/office/drawing/2014/main" id="{E957C73B-C95E-4419-8084-4F90CCD86EC8}"/>
              </a:ext>
            </a:extLst>
          </p:cNvPr>
          <p:cNvGrpSpPr/>
          <p:nvPr userDrawn="1"/>
        </p:nvGrpSpPr>
        <p:grpSpPr>
          <a:xfrm>
            <a:off x="-11114" y="0"/>
            <a:ext cx="12213274" cy="6872288"/>
            <a:chOff x="-11114" y="0"/>
            <a:chExt cx="12213274" cy="6872288"/>
          </a:xfrm>
        </p:grpSpPr>
        <p:sp>
          <p:nvSpPr>
            <p:cNvPr id="8" name="Freeform 5">
              <a:extLst>
                <a:ext uri="{FF2B5EF4-FFF2-40B4-BE49-F238E27FC236}">
                  <a16:creationId xmlns:a16="http://schemas.microsoft.com/office/drawing/2014/main" id="{6A174867-8F49-4489-8BAF-7E53F8342A6C}"/>
                </a:ext>
              </a:extLst>
            </p:cNvPr>
            <p:cNvSpPr>
              <a:spLocks/>
            </p:cNvSpPr>
            <p:nvPr userDrawn="1"/>
          </p:nvSpPr>
          <p:spPr bwMode="auto">
            <a:xfrm>
              <a:off x="0" y="5776913"/>
              <a:ext cx="4554538" cy="823912"/>
            </a:xfrm>
            <a:custGeom>
              <a:avLst/>
              <a:gdLst>
                <a:gd name="T0" fmla="*/ 0 w 1625"/>
                <a:gd name="T1" fmla="*/ 0 h 291"/>
                <a:gd name="T2" fmla="*/ 0 w 1625"/>
                <a:gd name="T3" fmla="*/ 291 h 291"/>
                <a:gd name="T4" fmla="*/ 1625 w 1625"/>
                <a:gd name="T5" fmla="*/ 153 h 291"/>
                <a:gd name="T6" fmla="*/ 0 w 1625"/>
                <a:gd name="T7" fmla="*/ 0 h 291"/>
              </a:gdLst>
              <a:ahLst/>
              <a:cxnLst>
                <a:cxn ang="0">
                  <a:pos x="T0" y="T1"/>
                </a:cxn>
                <a:cxn ang="0">
                  <a:pos x="T2" y="T3"/>
                </a:cxn>
                <a:cxn ang="0">
                  <a:pos x="T4" y="T5"/>
                </a:cxn>
                <a:cxn ang="0">
                  <a:pos x="T6" y="T7"/>
                </a:cxn>
              </a:cxnLst>
              <a:rect l="0" t="0" r="r" b="b"/>
              <a:pathLst>
                <a:path w="1625" h="291">
                  <a:moveTo>
                    <a:pt x="0" y="0"/>
                  </a:moveTo>
                  <a:cubicBezTo>
                    <a:pt x="0" y="291"/>
                    <a:pt x="0" y="291"/>
                    <a:pt x="0" y="291"/>
                  </a:cubicBezTo>
                  <a:cubicBezTo>
                    <a:pt x="830" y="291"/>
                    <a:pt x="1304" y="235"/>
                    <a:pt x="1625" y="153"/>
                  </a:cubicBezTo>
                  <a:cubicBezTo>
                    <a:pt x="1302" y="65"/>
                    <a:pt x="826"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9" name="Group 8">
              <a:extLst>
                <a:ext uri="{FF2B5EF4-FFF2-40B4-BE49-F238E27FC236}">
                  <a16:creationId xmlns:a16="http://schemas.microsoft.com/office/drawing/2014/main" id="{EE845FED-DA9C-450D-871F-6C8050256E16}"/>
                </a:ext>
              </a:extLst>
            </p:cNvPr>
            <p:cNvGrpSpPr>
              <a:grpSpLocks noChangeAspect="1"/>
            </p:cNvGrpSpPr>
            <p:nvPr userDrawn="1"/>
          </p:nvGrpSpPr>
          <p:grpSpPr bwMode="auto">
            <a:xfrm>
              <a:off x="0" y="6192838"/>
              <a:ext cx="6213475" cy="679450"/>
              <a:chOff x="0" y="3901"/>
              <a:chExt cx="3914" cy="428"/>
            </a:xfrm>
          </p:grpSpPr>
          <p:sp>
            <p:nvSpPr>
              <p:cNvPr id="17" name="AutoShape 7">
                <a:extLst>
                  <a:ext uri="{FF2B5EF4-FFF2-40B4-BE49-F238E27FC236}">
                    <a16:creationId xmlns:a16="http://schemas.microsoft.com/office/drawing/2014/main" id="{66AF1046-65DD-4D29-B30D-C09ADDFA3E39}"/>
                  </a:ext>
                </a:extLst>
              </p:cNvPr>
              <p:cNvSpPr>
                <a:spLocks noChangeAspect="1" noChangeArrowheads="1" noTextEdit="1"/>
              </p:cNvSpPr>
              <p:nvPr userDrawn="1"/>
            </p:nvSpPr>
            <p:spPr bwMode="auto">
              <a:xfrm>
                <a:off x="0" y="3901"/>
                <a:ext cx="3914"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BE86BC0E-728E-4F04-B5A3-EC8289915BD9}"/>
                  </a:ext>
                </a:extLst>
              </p:cNvPr>
              <p:cNvSpPr>
                <a:spLocks/>
              </p:cNvSpPr>
              <p:nvPr userDrawn="1"/>
            </p:nvSpPr>
            <p:spPr bwMode="auto">
              <a:xfrm>
                <a:off x="-2" y="3899"/>
                <a:ext cx="3916" cy="428"/>
              </a:xfrm>
              <a:custGeom>
                <a:avLst/>
                <a:gdLst>
                  <a:gd name="T0" fmla="*/ 2218 w 2218"/>
                  <a:gd name="T1" fmla="*/ 240 h 240"/>
                  <a:gd name="T2" fmla="*/ 2194 w 2218"/>
                  <a:gd name="T3" fmla="*/ 228 h 240"/>
                  <a:gd name="T4" fmla="*/ 1624 w 2218"/>
                  <a:gd name="T5" fmla="*/ 0 h 240"/>
                  <a:gd name="T6" fmla="*/ 0 w 2218"/>
                  <a:gd name="T7" fmla="*/ 138 h 240"/>
                  <a:gd name="T8" fmla="*/ 1 w 2218"/>
                  <a:gd name="T9" fmla="*/ 240 h 240"/>
                  <a:gd name="T10" fmla="*/ 2218 w 2218"/>
                  <a:gd name="T11" fmla="*/ 240 h 240"/>
                </a:gdLst>
                <a:ahLst/>
                <a:cxnLst>
                  <a:cxn ang="0">
                    <a:pos x="T0" y="T1"/>
                  </a:cxn>
                  <a:cxn ang="0">
                    <a:pos x="T2" y="T3"/>
                  </a:cxn>
                  <a:cxn ang="0">
                    <a:pos x="T4" y="T5"/>
                  </a:cxn>
                  <a:cxn ang="0">
                    <a:pos x="T6" y="T7"/>
                  </a:cxn>
                  <a:cxn ang="0">
                    <a:pos x="T8" y="T9"/>
                  </a:cxn>
                  <a:cxn ang="0">
                    <a:pos x="T10" y="T11"/>
                  </a:cxn>
                </a:cxnLst>
                <a:rect l="0" t="0" r="r" b="b"/>
                <a:pathLst>
                  <a:path w="2218" h="240">
                    <a:moveTo>
                      <a:pt x="2218" y="240"/>
                    </a:moveTo>
                    <a:cubicBezTo>
                      <a:pt x="2210" y="236"/>
                      <a:pt x="2202" y="232"/>
                      <a:pt x="2194" y="228"/>
                    </a:cubicBezTo>
                    <a:cubicBezTo>
                      <a:pt x="2035" y="151"/>
                      <a:pt x="1876" y="69"/>
                      <a:pt x="1624" y="0"/>
                    </a:cubicBezTo>
                    <a:cubicBezTo>
                      <a:pt x="1303" y="81"/>
                      <a:pt x="829" y="138"/>
                      <a:pt x="0" y="138"/>
                    </a:cubicBezTo>
                    <a:cubicBezTo>
                      <a:pt x="1" y="240"/>
                      <a:pt x="1" y="240"/>
                      <a:pt x="1" y="240"/>
                    </a:cubicBezTo>
                    <a:lnTo>
                      <a:pt x="2218" y="2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 name="Group 12">
              <a:extLst>
                <a:ext uri="{FF2B5EF4-FFF2-40B4-BE49-F238E27FC236}">
                  <a16:creationId xmlns:a16="http://schemas.microsoft.com/office/drawing/2014/main" id="{F6F9B211-5D9B-4551-ACFC-AFE2E7611748}"/>
                </a:ext>
              </a:extLst>
            </p:cNvPr>
            <p:cNvGrpSpPr>
              <a:grpSpLocks noChangeAspect="1"/>
            </p:cNvGrpSpPr>
            <p:nvPr userDrawn="1"/>
          </p:nvGrpSpPr>
          <p:grpSpPr bwMode="auto">
            <a:xfrm>
              <a:off x="4518025" y="4538663"/>
              <a:ext cx="7681913" cy="2333625"/>
              <a:chOff x="2846" y="2859"/>
              <a:chExt cx="4839" cy="1470"/>
            </a:xfrm>
          </p:grpSpPr>
          <p:sp>
            <p:nvSpPr>
              <p:cNvPr id="15" name="AutoShape 11">
                <a:extLst>
                  <a:ext uri="{FF2B5EF4-FFF2-40B4-BE49-F238E27FC236}">
                    <a16:creationId xmlns:a16="http://schemas.microsoft.com/office/drawing/2014/main" id="{4570F649-3656-4A52-8CD6-86DE94452B1A}"/>
                  </a:ext>
                </a:extLst>
              </p:cNvPr>
              <p:cNvSpPr>
                <a:spLocks noChangeAspect="1" noChangeArrowheads="1" noTextEdit="1"/>
              </p:cNvSpPr>
              <p:nvPr userDrawn="1"/>
            </p:nvSpPr>
            <p:spPr bwMode="auto">
              <a:xfrm>
                <a:off x="2846" y="2859"/>
                <a:ext cx="4839"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B1915FE-48C0-4741-89E2-6F0786176DB2}"/>
                  </a:ext>
                </a:extLst>
              </p:cNvPr>
              <p:cNvSpPr>
                <a:spLocks/>
              </p:cNvSpPr>
              <p:nvPr userDrawn="1"/>
            </p:nvSpPr>
            <p:spPr bwMode="auto">
              <a:xfrm>
                <a:off x="2844" y="2859"/>
                <a:ext cx="4841" cy="1470"/>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 name="Rectangle 11">
              <a:extLst>
                <a:ext uri="{FF2B5EF4-FFF2-40B4-BE49-F238E27FC236}">
                  <a16:creationId xmlns:a16="http://schemas.microsoft.com/office/drawing/2014/main" id="{B2076173-9419-407D-BCDB-C649A1DFC6B5}"/>
                </a:ext>
              </a:extLst>
            </p:cNvPr>
            <p:cNvSpPr/>
            <p:nvPr userDrawn="1"/>
          </p:nvSpPr>
          <p:spPr>
            <a:xfrm>
              <a:off x="-11113" y="0"/>
              <a:ext cx="12211051" cy="1512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7">
              <a:extLst>
                <a:ext uri="{FF2B5EF4-FFF2-40B4-BE49-F238E27FC236}">
                  <a16:creationId xmlns:a16="http://schemas.microsoft.com/office/drawing/2014/main" id="{0F7DCFCE-CEDD-47C5-83D2-D0572B0471A1}"/>
                </a:ext>
              </a:extLst>
            </p:cNvPr>
            <p:cNvSpPr>
              <a:spLocks/>
            </p:cNvSpPr>
            <p:nvPr userDrawn="1"/>
          </p:nvSpPr>
          <p:spPr bwMode="auto">
            <a:xfrm flipH="1" flipV="1">
              <a:off x="-11114" y="839787"/>
              <a:ext cx="7673023" cy="2339975"/>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5">
              <a:extLst>
                <a:ext uri="{FF2B5EF4-FFF2-40B4-BE49-F238E27FC236}">
                  <a16:creationId xmlns:a16="http://schemas.microsoft.com/office/drawing/2014/main" id="{E78794E7-029D-4715-897A-4BC0423F13D4}"/>
                </a:ext>
              </a:extLst>
            </p:cNvPr>
            <p:cNvSpPr>
              <a:spLocks/>
            </p:cNvSpPr>
            <p:nvPr/>
          </p:nvSpPr>
          <p:spPr bwMode="auto">
            <a:xfrm flipH="1">
              <a:off x="7674610" y="1078230"/>
              <a:ext cx="4527550" cy="827088"/>
            </a:xfrm>
            <a:custGeom>
              <a:avLst/>
              <a:gdLst>
                <a:gd name="T0" fmla="*/ 0 w 1625"/>
                <a:gd name="T1" fmla="*/ 0 h 291"/>
                <a:gd name="T2" fmla="*/ 0 w 1625"/>
                <a:gd name="T3" fmla="*/ 291 h 291"/>
                <a:gd name="T4" fmla="*/ 1625 w 1625"/>
                <a:gd name="T5" fmla="*/ 153 h 291"/>
                <a:gd name="T6" fmla="*/ 0 w 1625"/>
                <a:gd name="T7" fmla="*/ 0 h 291"/>
              </a:gdLst>
              <a:ahLst/>
              <a:cxnLst>
                <a:cxn ang="0">
                  <a:pos x="T0" y="T1"/>
                </a:cxn>
                <a:cxn ang="0">
                  <a:pos x="T2" y="T3"/>
                </a:cxn>
                <a:cxn ang="0">
                  <a:pos x="T4" y="T5"/>
                </a:cxn>
                <a:cxn ang="0">
                  <a:pos x="T6" y="T7"/>
                </a:cxn>
              </a:cxnLst>
              <a:rect l="0" t="0" r="r" b="b"/>
              <a:pathLst>
                <a:path w="1625" h="291">
                  <a:moveTo>
                    <a:pt x="0" y="0"/>
                  </a:moveTo>
                  <a:cubicBezTo>
                    <a:pt x="0" y="291"/>
                    <a:pt x="0" y="291"/>
                    <a:pt x="0" y="291"/>
                  </a:cubicBezTo>
                  <a:cubicBezTo>
                    <a:pt x="830" y="291"/>
                    <a:pt x="1304" y="235"/>
                    <a:pt x="1625" y="153"/>
                  </a:cubicBezTo>
                  <a:cubicBezTo>
                    <a:pt x="1302" y="65"/>
                    <a:pt x="826" y="0"/>
                    <a:pt x="0" y="0"/>
                  </a:cubicBezTo>
                </a:path>
              </a:pathLst>
            </a:custGeom>
            <a:solidFill>
              <a:srgbClr val="A5DFF6"/>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639025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7" name="Rectangle 6"/>
          <p:cNvSpPr/>
          <p:nvPr userDrawn="1"/>
        </p:nvSpPr>
        <p:spPr>
          <a:xfrm>
            <a:off x="0" y="0"/>
            <a:ext cx="533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Picture Placeholder 4"/>
          <p:cNvSpPr>
            <a:spLocks noGrp="1"/>
          </p:cNvSpPr>
          <p:nvPr>
            <p:ph type="pic" sz="quarter" idx="13"/>
          </p:nvPr>
        </p:nvSpPr>
        <p:spPr>
          <a:xfrm>
            <a:off x="5329238" y="0"/>
            <a:ext cx="6862762" cy="6858000"/>
          </a:xfrm>
        </p:spPr>
        <p:txBody>
          <a:bodyPr anchor="ctr" anchorCtr="0"/>
          <a:lstStyle>
            <a:lvl1pPr algn="ctr">
              <a:buNone/>
              <a:defRPr/>
            </a:lvl1pPr>
          </a:lstStyle>
          <a:p>
            <a:r>
              <a:rPr lang="en-US"/>
              <a:t>Click icon to add picture</a:t>
            </a:r>
            <a:endParaRPr lang="en-GB"/>
          </a:p>
        </p:txBody>
      </p:sp>
      <p:sp>
        <p:nvSpPr>
          <p:cNvPr id="10" name="Content Placeholder 9"/>
          <p:cNvSpPr>
            <a:spLocks noGrp="1"/>
          </p:cNvSpPr>
          <p:nvPr>
            <p:ph sz="quarter" idx="14"/>
          </p:nvPr>
        </p:nvSpPr>
        <p:spPr>
          <a:xfrm>
            <a:off x="371475" y="1479551"/>
            <a:ext cx="4553816" cy="4433887"/>
          </a:xfrm>
        </p:spPr>
        <p:txBody>
          <a:bodyPr anchor="b" anchorCtr="0">
            <a:noAutofit/>
          </a:bodyPr>
          <a:lstStyle>
            <a:lvl1pPr>
              <a:buClr>
                <a:schemeClr val="bg1"/>
              </a:buClr>
              <a:defRPr sz="20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p:txBody>
      </p:sp>
      <p:sp>
        <p:nvSpPr>
          <p:cNvPr id="11" name="Text Placeholder 5"/>
          <p:cNvSpPr>
            <a:spLocks noGrp="1"/>
          </p:cNvSpPr>
          <p:nvPr>
            <p:ph type="body" sz="quarter" idx="15"/>
          </p:nvPr>
        </p:nvSpPr>
        <p:spPr>
          <a:xfrm>
            <a:off x="375005" y="5992001"/>
            <a:ext cx="4549469" cy="437195"/>
          </a:xfrm>
        </p:spPr>
        <p:txBody>
          <a:bodyPr anchor="b" anchorCtr="0">
            <a:noAutofit/>
          </a:bodyPr>
          <a:lstStyle>
            <a:lvl1pPr marL="0" indent="0">
              <a:buNone/>
              <a:defRPr sz="600">
                <a:solidFill>
                  <a:schemeClr val="bg1"/>
                </a:solidFill>
                <a:latin typeface="+mn-lt"/>
              </a:defRPr>
            </a:lvl1pPr>
          </a:lstStyle>
          <a:p>
            <a:pPr lvl="0"/>
            <a:r>
              <a:rPr lang="en-US"/>
              <a:t>Click to edit Master text styles</a:t>
            </a:r>
          </a:p>
        </p:txBody>
      </p:sp>
      <p:sp>
        <p:nvSpPr>
          <p:cNvPr id="2" name="Footer Placeholder 1"/>
          <p:cNvSpPr>
            <a:spLocks noGrp="1"/>
          </p:cNvSpPr>
          <p:nvPr>
            <p:ph type="ftr" sz="quarter" idx="16"/>
          </p:nvPr>
        </p:nvSpPr>
        <p:spPr/>
        <p:txBody>
          <a:bodyPr/>
          <a:lstStyle/>
          <a:p>
            <a:r>
              <a:rPr lang="en-GB"/>
              <a:t>Footer</a:t>
            </a:r>
          </a:p>
        </p:txBody>
      </p:sp>
      <p:sp>
        <p:nvSpPr>
          <p:cNvPr id="3" name="Slide Number Placeholder 2"/>
          <p:cNvSpPr>
            <a:spLocks noGrp="1"/>
          </p:cNvSpPr>
          <p:nvPr>
            <p:ph type="sldNum" sz="quarter" idx="17"/>
          </p:nvPr>
        </p:nvSpPr>
        <p:spPr/>
        <p:txBody>
          <a:bodyPr/>
          <a:lstStyle/>
          <a:p>
            <a:pPr algn="l"/>
            <a:fld id="{1B69658F-F390-496C-90EE-387B4381F21F}" type="slidenum">
              <a:rPr lang="en-GB" smtClean="0"/>
              <a:pPr algn="l"/>
              <a:t>‹#›</a:t>
            </a:fld>
            <a:endParaRPr lang="en-GB"/>
          </a:p>
        </p:txBody>
      </p:sp>
      <p:pic>
        <p:nvPicPr>
          <p:cNvPr id="6" name="shpLogoENGNone">
            <a:extLst>
              <a:ext uri="{FF2B5EF4-FFF2-40B4-BE49-F238E27FC236}">
                <a16:creationId xmlns:a16="http://schemas.microsoft.com/office/drawing/2014/main" id="{4ED939FF-3318-8C91-1131-AB95A29E4D0C}"/>
              </a:ext>
            </a:extLst>
          </p:cNvPr>
          <p:cNvPicPr>
            <a:picLocks noChangeAspect="1"/>
          </p:cNvPicPr>
          <p:nvPr userDrawn="1"/>
        </p:nvPicPr>
        <p:blipFill>
          <a:blip r:embed="rId2"/>
          <a:stretch>
            <a:fillRect/>
          </a:stretch>
        </p:blipFill>
        <p:spPr>
          <a:xfrm>
            <a:off x="359918" y="346456"/>
            <a:ext cx="2862580" cy="947420"/>
          </a:xfrm>
          <a:prstGeom prst="rect">
            <a:avLst/>
          </a:prstGeom>
        </p:spPr>
      </p:pic>
    </p:spTree>
    <p:extLst>
      <p:ext uri="{BB962C8B-B14F-4D97-AF65-F5344CB8AC3E}">
        <p14:creationId xmlns:p14="http://schemas.microsoft.com/office/powerpoint/2010/main" val="1325147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Shaded Boxes">
    <p:spTree>
      <p:nvGrpSpPr>
        <p:cNvPr id="1" name=""/>
        <p:cNvGrpSpPr/>
        <p:nvPr/>
      </p:nvGrpSpPr>
      <p:grpSpPr>
        <a:xfrm>
          <a:off x="0" y="0"/>
          <a:ext cx="0" cy="0"/>
          <a:chOff x="0" y="0"/>
          <a:chExt cx="0" cy="0"/>
        </a:xfrm>
      </p:grpSpPr>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3" name="Content Placeholder 2"/>
          <p:cNvSpPr>
            <a:spLocks noGrp="1"/>
          </p:cNvSpPr>
          <p:nvPr>
            <p:ph sz="half" idx="1"/>
          </p:nvPr>
        </p:nvSpPr>
        <p:spPr>
          <a:xfrm>
            <a:off x="371475" y="1780603"/>
            <a:ext cx="5724526" cy="4132835"/>
          </a:xfrm>
          <a:solidFill>
            <a:schemeClr val="tx2"/>
          </a:solidFill>
        </p:spPr>
        <p:txBody>
          <a:bodyPr lIns="108000" tIns="72000" rIns="108000" bIns="36000">
            <a:noAutofit/>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buClrTx/>
              <a:defRPr sz="1800">
                <a:solidFill>
                  <a:schemeClr val="bg1"/>
                </a:solidFill>
              </a:defRPr>
            </a:lvl4pPr>
            <a:lvl5pPr>
              <a:buClrTx/>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088062" y="1780603"/>
            <a:ext cx="5726714" cy="4132835"/>
          </a:xfrm>
          <a:solidFill>
            <a:srgbClr val="A5DFF6"/>
          </a:solidFill>
        </p:spPr>
        <p:txBody>
          <a:bodyPr lIns="108000" tIns="72000" rIns="108000" bIns="36000">
            <a:noAutofit/>
          </a:bodyPr>
          <a:lstStyle>
            <a:lvl1pPr>
              <a:buClrTx/>
              <a:defRPr sz="2800">
                <a:solidFill>
                  <a:schemeClr val="tx2"/>
                </a:solidFill>
              </a:defRPr>
            </a:lvl1pPr>
            <a:lvl2pPr>
              <a:buClrTx/>
              <a:defRPr sz="2400">
                <a:solidFill>
                  <a:schemeClr val="tx2"/>
                </a:solidFill>
              </a:defRPr>
            </a:lvl2pPr>
            <a:lvl3pPr>
              <a:buClrTx/>
              <a:defRPr sz="2000">
                <a:solidFill>
                  <a:schemeClr val="tx2"/>
                </a:solidFill>
              </a:defRPr>
            </a:lvl3pPr>
            <a:lvl4pPr>
              <a:buClrTx/>
              <a:defRPr sz="1800">
                <a:solidFill>
                  <a:schemeClr val="tx2"/>
                </a:solidFill>
              </a:defRPr>
            </a:lvl4pPr>
            <a:lvl5pPr>
              <a:buClrTx/>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Text Placeholder 15"/>
          <p:cNvSpPr>
            <a:spLocks noGrp="1"/>
          </p:cNvSpPr>
          <p:nvPr>
            <p:ph type="body" sz="quarter" idx="14"/>
          </p:nvPr>
        </p:nvSpPr>
        <p:spPr>
          <a:xfrm>
            <a:off x="371475" y="1402779"/>
            <a:ext cx="11443301" cy="377824"/>
          </a:xfrm>
          <a:solidFill>
            <a:srgbClr val="818284"/>
          </a:solidFill>
        </p:spPr>
        <p:txBody>
          <a:bodyPr lIns="108000" tIns="36000" rIns="108000" bIns="36000">
            <a:noAutofit/>
          </a:bodyPr>
          <a:lstStyle>
            <a:lvl1pPr marL="0" indent="0">
              <a:buNone/>
              <a:defRPr sz="2000">
                <a:solidFill>
                  <a:schemeClr val="bg1"/>
                </a:solidFill>
                <a:latin typeface="+mj-lt"/>
              </a:defRPr>
            </a:lvl1pPr>
            <a:lvl2pPr marL="0" indent="0">
              <a:buNone/>
              <a:defRPr>
                <a:solidFill>
                  <a:schemeClr val="bg1"/>
                </a:solidFill>
              </a:defRPr>
            </a:lvl2pPr>
            <a:lvl3pPr marL="268288" indent="0">
              <a:buNone/>
              <a:defRPr>
                <a:solidFill>
                  <a:schemeClr val="bg1"/>
                </a:solidFill>
              </a:defRPr>
            </a:lvl3pPr>
            <a:lvl4pPr marL="538162" indent="0">
              <a:buNone/>
              <a:defRPr>
                <a:solidFill>
                  <a:schemeClr val="bg1"/>
                </a:solidFill>
              </a:defRPr>
            </a:lvl4pPr>
            <a:lvl5pPr marL="806450" indent="0">
              <a:buNone/>
              <a:defRPr>
                <a:solidFill>
                  <a:schemeClr val="bg1"/>
                </a:solidFill>
              </a:defRPr>
            </a:lvl5pPr>
          </a:lstStyle>
          <a:p>
            <a:pPr lvl="0"/>
            <a:r>
              <a:rPr lang="en-US"/>
              <a:t>Click to edit Master text styles</a:t>
            </a:r>
          </a:p>
        </p:txBody>
      </p:sp>
      <p:sp>
        <p:nvSpPr>
          <p:cNvPr id="5" name="Footer Placeholder 4"/>
          <p:cNvSpPr>
            <a:spLocks noGrp="1"/>
          </p:cNvSpPr>
          <p:nvPr>
            <p:ph type="ftr" sz="quarter" idx="15"/>
          </p:nvPr>
        </p:nvSpPr>
        <p:spPr/>
        <p:txBody>
          <a:bodyPr/>
          <a:lstStyle/>
          <a:p>
            <a:r>
              <a:rPr lang="en-GB"/>
              <a:t>Footer</a:t>
            </a:r>
          </a:p>
        </p:txBody>
      </p:sp>
      <p:sp>
        <p:nvSpPr>
          <p:cNvPr id="8" name="Slide Number Placeholder 7"/>
          <p:cNvSpPr>
            <a:spLocks noGrp="1"/>
          </p:cNvSpPr>
          <p:nvPr>
            <p:ph type="sldNum" sz="quarter" idx="16"/>
          </p:nvPr>
        </p:nvSpPr>
        <p:spPr/>
        <p:txBody>
          <a:bodyPr/>
          <a:lstStyle/>
          <a:p>
            <a:pPr algn="l"/>
            <a:fld id="{1B69658F-F390-496C-90EE-387B4381F21F}" type="slidenum">
              <a:rPr lang="en-GB" smtClean="0"/>
              <a:pPr algn="l"/>
              <a:t>‹#›</a:t>
            </a:fld>
            <a:endParaRPr lang="en-GB"/>
          </a:p>
        </p:txBody>
      </p:sp>
      <p:pic>
        <p:nvPicPr>
          <p:cNvPr id="7" name="shpLogoENGNone">
            <a:extLst>
              <a:ext uri="{FF2B5EF4-FFF2-40B4-BE49-F238E27FC236}">
                <a16:creationId xmlns:a16="http://schemas.microsoft.com/office/drawing/2014/main" id="{402E1FC4-05E0-629D-70AB-169126AEE9B7}"/>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10" name="shpTitleUnderline">
            <a:extLst>
              <a:ext uri="{FF2B5EF4-FFF2-40B4-BE49-F238E27FC236}">
                <a16:creationId xmlns:a16="http://schemas.microsoft.com/office/drawing/2014/main" id="{6259CF06-AE8D-4267-CAF6-0942E5F52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4267690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9" name="Slide Number Placeholder 4"/>
          <p:cNvSpPr txBox="1">
            <a:spLocks/>
          </p:cNvSpPr>
          <p:nvPr userDrawn="1"/>
        </p:nvSpPr>
        <p:spPr>
          <a:xfrm>
            <a:off x="10416988" y="5877273"/>
            <a:ext cx="842683" cy="267941"/>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69658F-F390-496C-90EE-387B4381F21F}" type="slidenum">
              <a:rPr lang="en-GB" sz="1200" smtClean="0"/>
              <a:pPr/>
              <a:t>‹#›</a:t>
            </a:fld>
            <a:endParaRPr lang="en-GB" sz="1200"/>
          </a:p>
        </p:txBody>
      </p:sp>
      <p:sp>
        <p:nvSpPr>
          <p:cNvPr id="4" name="Text Placeholder 3"/>
          <p:cNvSpPr>
            <a:spLocks noGrp="1"/>
          </p:cNvSpPr>
          <p:nvPr userDrawn="1">
            <p:ph type="body" sz="quarter" idx="12" hasCustomPrompt="1"/>
          </p:nvPr>
        </p:nvSpPr>
        <p:spPr>
          <a:xfrm>
            <a:off x="371474" y="2598326"/>
            <a:ext cx="9123045" cy="3315111"/>
          </a:xfrm>
        </p:spPr>
        <p:txBody>
          <a:bodyPr>
            <a:noAutofit/>
          </a:bodyPr>
          <a:lstStyle>
            <a:lvl1pPr marL="0" indent="0">
              <a:spcBef>
                <a:spcPts val="0"/>
              </a:spcBef>
              <a:buNone/>
              <a:defRPr sz="7200" i="0">
                <a:solidFill>
                  <a:schemeClr val="tx2"/>
                </a:solidFill>
                <a:latin typeface="+mj-lt"/>
              </a:defRPr>
            </a:lvl1pPr>
            <a:lvl2pPr marL="0" indent="0">
              <a:spcBef>
                <a:spcPts val="1200"/>
              </a:spcBef>
              <a:buNone/>
              <a:defRPr sz="3200">
                <a:solidFill>
                  <a:schemeClr val="tx1"/>
                </a:solidFill>
              </a:defRPr>
            </a:lvl2pPr>
            <a:lvl3pPr marL="268288" indent="0">
              <a:buNone/>
              <a:defRPr/>
            </a:lvl3pPr>
            <a:lvl4pPr marL="538162" indent="0">
              <a:buNone/>
              <a:defRPr/>
            </a:lvl4pPr>
            <a:lvl5pPr marL="806450" indent="0">
              <a:buNone/>
              <a:defRPr/>
            </a:lvl5pPr>
          </a:lstStyle>
          <a:p>
            <a:pPr lvl="0"/>
            <a:r>
              <a:rPr lang="en-US"/>
              <a:t>“Quote”</a:t>
            </a:r>
          </a:p>
        </p:txBody>
      </p:sp>
      <p:sp>
        <p:nvSpPr>
          <p:cNvPr id="2" name="Slide Number Placeholder 1"/>
          <p:cNvSpPr>
            <a:spLocks noGrp="1"/>
          </p:cNvSpPr>
          <p:nvPr userDrawn="1">
            <p:ph type="sldNum" sz="quarter" idx="13"/>
          </p:nvPr>
        </p:nvSpPr>
        <p:spPr/>
        <p:txBody>
          <a:bodyPr/>
          <a:lstStyle/>
          <a:p>
            <a:pPr algn="l"/>
            <a:fld id="{1B69658F-F390-496C-90EE-387B4381F21F}" type="slidenum">
              <a:rPr lang="en-GB" smtClean="0"/>
              <a:pPr algn="l"/>
              <a:t>‹#›</a:t>
            </a:fld>
            <a:endParaRPr lang="en-GB"/>
          </a:p>
        </p:txBody>
      </p:sp>
      <p:sp>
        <p:nvSpPr>
          <p:cNvPr id="3" name="Footer Placeholder 2"/>
          <p:cNvSpPr>
            <a:spLocks noGrp="1"/>
          </p:cNvSpPr>
          <p:nvPr userDrawn="1">
            <p:ph type="ftr" sz="quarter" idx="14"/>
          </p:nvPr>
        </p:nvSpPr>
        <p:spPr/>
        <p:txBody>
          <a:bodyPr/>
          <a:lstStyle/>
          <a:p>
            <a:r>
              <a:rPr lang="en-GB"/>
              <a:t>Footer</a:t>
            </a:r>
          </a:p>
        </p:txBody>
      </p:sp>
      <p:grpSp>
        <p:nvGrpSpPr>
          <p:cNvPr id="18" name="Group 17"/>
          <p:cNvGrpSpPr/>
          <p:nvPr userDrawn="1"/>
        </p:nvGrpSpPr>
        <p:grpSpPr>
          <a:xfrm>
            <a:off x="-14288" y="-11113"/>
            <a:ext cx="12206288" cy="2339976"/>
            <a:chOff x="-14288" y="-11113"/>
            <a:chExt cx="12206288" cy="2339976"/>
          </a:xfrm>
        </p:grpSpPr>
        <p:grpSp>
          <p:nvGrpSpPr>
            <p:cNvPr id="6" name="Group 4"/>
            <p:cNvGrpSpPr>
              <a:grpSpLocks noChangeAspect="1"/>
            </p:cNvGrpSpPr>
            <p:nvPr userDrawn="1"/>
          </p:nvGrpSpPr>
          <p:grpSpPr bwMode="auto">
            <a:xfrm>
              <a:off x="6002655" y="-8192"/>
              <a:ext cx="6189345" cy="684213"/>
              <a:chOff x="3762" y="-9"/>
              <a:chExt cx="3916" cy="431"/>
            </a:xfrm>
          </p:grpSpPr>
          <p:sp>
            <p:nvSpPr>
              <p:cNvPr id="15" name="AutoShape 3"/>
              <p:cNvSpPr>
                <a:spLocks noChangeAspect="1" noChangeArrowheads="1" noTextEdit="1"/>
              </p:cNvSpPr>
              <p:nvPr userDrawn="1"/>
            </p:nvSpPr>
            <p:spPr bwMode="auto">
              <a:xfrm>
                <a:off x="3764" y="-7"/>
                <a:ext cx="3914"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5"/>
              <p:cNvSpPr>
                <a:spLocks/>
              </p:cNvSpPr>
              <p:nvPr userDrawn="1"/>
            </p:nvSpPr>
            <p:spPr bwMode="auto">
              <a:xfrm flipH="1" flipV="1">
                <a:off x="3762" y="-9"/>
                <a:ext cx="3916" cy="429"/>
              </a:xfrm>
              <a:custGeom>
                <a:avLst/>
                <a:gdLst>
                  <a:gd name="T0" fmla="*/ 2218 w 2218"/>
                  <a:gd name="T1" fmla="*/ 240 h 240"/>
                  <a:gd name="T2" fmla="*/ 2194 w 2218"/>
                  <a:gd name="T3" fmla="*/ 228 h 240"/>
                  <a:gd name="T4" fmla="*/ 1624 w 2218"/>
                  <a:gd name="T5" fmla="*/ 0 h 240"/>
                  <a:gd name="T6" fmla="*/ 0 w 2218"/>
                  <a:gd name="T7" fmla="*/ 138 h 240"/>
                  <a:gd name="T8" fmla="*/ 1 w 2218"/>
                  <a:gd name="T9" fmla="*/ 240 h 240"/>
                  <a:gd name="T10" fmla="*/ 2218 w 2218"/>
                  <a:gd name="T11" fmla="*/ 240 h 240"/>
                </a:gdLst>
                <a:ahLst/>
                <a:cxnLst>
                  <a:cxn ang="0">
                    <a:pos x="T0" y="T1"/>
                  </a:cxn>
                  <a:cxn ang="0">
                    <a:pos x="T2" y="T3"/>
                  </a:cxn>
                  <a:cxn ang="0">
                    <a:pos x="T4" y="T5"/>
                  </a:cxn>
                  <a:cxn ang="0">
                    <a:pos x="T6" y="T7"/>
                  </a:cxn>
                  <a:cxn ang="0">
                    <a:pos x="T8" y="T9"/>
                  </a:cxn>
                  <a:cxn ang="0">
                    <a:pos x="T10" y="T11"/>
                  </a:cxn>
                </a:cxnLst>
                <a:rect l="0" t="0" r="r" b="b"/>
                <a:pathLst>
                  <a:path w="2218" h="240">
                    <a:moveTo>
                      <a:pt x="2218" y="240"/>
                    </a:moveTo>
                    <a:cubicBezTo>
                      <a:pt x="2210" y="236"/>
                      <a:pt x="2202" y="232"/>
                      <a:pt x="2194" y="228"/>
                    </a:cubicBezTo>
                    <a:cubicBezTo>
                      <a:pt x="2035" y="151"/>
                      <a:pt x="1876" y="69"/>
                      <a:pt x="1624" y="0"/>
                    </a:cubicBezTo>
                    <a:cubicBezTo>
                      <a:pt x="1303" y="81"/>
                      <a:pt x="829" y="138"/>
                      <a:pt x="0" y="138"/>
                    </a:cubicBezTo>
                    <a:cubicBezTo>
                      <a:pt x="1" y="240"/>
                      <a:pt x="1" y="240"/>
                      <a:pt x="1" y="240"/>
                    </a:cubicBezTo>
                    <a:lnTo>
                      <a:pt x="2218" y="24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Freeform 5"/>
            <p:cNvSpPr>
              <a:spLocks/>
            </p:cNvSpPr>
            <p:nvPr userDrawn="1"/>
          </p:nvSpPr>
          <p:spPr bwMode="auto">
            <a:xfrm flipH="1" flipV="1">
              <a:off x="-14288" y="-11113"/>
              <a:ext cx="7707313" cy="2339976"/>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9"/>
            <p:cNvSpPr>
              <a:spLocks/>
            </p:cNvSpPr>
            <p:nvPr userDrawn="1"/>
          </p:nvSpPr>
          <p:spPr bwMode="auto">
            <a:xfrm flipH="1" flipV="1">
              <a:off x="7687943" y="278469"/>
              <a:ext cx="4504056" cy="813949"/>
            </a:xfrm>
            <a:custGeom>
              <a:avLst/>
              <a:gdLst>
                <a:gd name="T0" fmla="*/ 0 w 1625"/>
                <a:gd name="T1" fmla="*/ 0 h 291"/>
                <a:gd name="T2" fmla="*/ 0 w 1625"/>
                <a:gd name="T3" fmla="*/ 291 h 291"/>
                <a:gd name="T4" fmla="*/ 1625 w 1625"/>
                <a:gd name="T5" fmla="*/ 153 h 291"/>
                <a:gd name="T6" fmla="*/ 0 w 1625"/>
                <a:gd name="T7" fmla="*/ 0 h 291"/>
              </a:gdLst>
              <a:ahLst/>
              <a:cxnLst>
                <a:cxn ang="0">
                  <a:pos x="T0" y="T1"/>
                </a:cxn>
                <a:cxn ang="0">
                  <a:pos x="T2" y="T3"/>
                </a:cxn>
                <a:cxn ang="0">
                  <a:pos x="T4" y="T5"/>
                </a:cxn>
                <a:cxn ang="0">
                  <a:pos x="T6" y="T7"/>
                </a:cxn>
              </a:cxnLst>
              <a:rect l="0" t="0" r="r" b="b"/>
              <a:pathLst>
                <a:path w="1625" h="291">
                  <a:moveTo>
                    <a:pt x="0" y="0"/>
                  </a:moveTo>
                  <a:cubicBezTo>
                    <a:pt x="0" y="291"/>
                    <a:pt x="0" y="291"/>
                    <a:pt x="0" y="291"/>
                  </a:cubicBezTo>
                  <a:cubicBezTo>
                    <a:pt x="830" y="291"/>
                    <a:pt x="1304" y="235"/>
                    <a:pt x="1625" y="153"/>
                  </a:cubicBezTo>
                  <a:cubicBezTo>
                    <a:pt x="1302" y="65"/>
                    <a:pt x="826" y="0"/>
                    <a:pt x="0" y="0"/>
                  </a:cubicBezTo>
                </a:path>
              </a:pathLst>
            </a:custGeom>
            <a:solidFill>
              <a:srgbClr val="A5DFF6"/>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8250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3" name="Picture 12" descr="[IMAGE_BEHIND]">
            <a:extLst>
              <a:ext uri="{FF2B5EF4-FFF2-40B4-BE49-F238E27FC236}">
                <a16:creationId xmlns:a16="http://schemas.microsoft.com/office/drawing/2014/main" id="{25240397-184A-41A1-BABD-CDECDABDBEF8}"/>
              </a:ext>
            </a:extLst>
          </p:cNvPr>
          <p:cNvPicPr>
            <a:picLocks noGrp="1" noChangeAspect="1"/>
          </p:cNvPicPr>
          <p:nvPr userDrawn="1"/>
        </p:nvPicPr>
        <p:blipFill rotWithShape="1">
          <a:blip r:embed="rId2" cstate="print">
            <a:extLst>
              <a:ext uri="{28A0092B-C50C-407E-A947-70E740481C1C}">
                <a14:useLocalDpi xmlns:a14="http://schemas.microsoft.com/office/drawing/2010/main" val="0"/>
              </a:ext>
            </a:extLst>
          </a:blip>
          <a:srcRect t="7827" b="7827"/>
          <a:stretch/>
        </p:blipFill>
        <p:spPr>
          <a:xfrm>
            <a:off x="0" y="0"/>
            <a:ext cx="12192000" cy="6858000"/>
          </a:xfrm>
          <a:prstGeom prst="rect">
            <a:avLst/>
          </a:prstGeom>
          <a:solidFill>
            <a:srgbClr val="E7E7E8"/>
          </a:solidFill>
        </p:spPr>
      </p:pic>
      <p:sp>
        <p:nvSpPr>
          <p:cNvPr id="18" name="Text Placeholder 6"/>
          <p:cNvSpPr>
            <a:spLocks noGrp="1"/>
          </p:cNvSpPr>
          <p:nvPr>
            <p:ph type="body" sz="quarter" idx="12" hasCustomPrompt="1"/>
          </p:nvPr>
        </p:nvSpPr>
        <p:spPr>
          <a:xfrm>
            <a:off x="359899" y="3915424"/>
            <a:ext cx="5724526" cy="1553763"/>
          </a:xfrm>
        </p:spPr>
        <p:txBody>
          <a:bodyPr anchor="t" anchorCtr="0">
            <a:noAutofit/>
          </a:bodyPr>
          <a:lstStyle>
            <a:lvl1pPr marL="0" indent="0">
              <a:lnSpc>
                <a:spcPct val="90000"/>
              </a:lnSpc>
              <a:spcBef>
                <a:spcPts val="0"/>
              </a:spcBef>
              <a:buNone/>
              <a:defRPr sz="2200" baseline="0">
                <a:solidFill>
                  <a:schemeClr val="bg1"/>
                </a:solidFill>
              </a:defRPr>
            </a:lvl1pPr>
          </a:lstStyle>
          <a:p>
            <a:pPr lvl="0"/>
            <a:r>
              <a:rPr lang="en-GB"/>
              <a:t>Name</a:t>
            </a:r>
          </a:p>
          <a:p>
            <a:pPr lvl="0"/>
            <a:r>
              <a:rPr lang="en-GB"/>
              <a:t>Date</a:t>
            </a:r>
          </a:p>
        </p:txBody>
      </p:sp>
      <p:sp>
        <p:nvSpPr>
          <p:cNvPr id="16" name="Title 1"/>
          <p:cNvSpPr>
            <a:spLocks noGrp="1"/>
          </p:cNvSpPr>
          <p:nvPr>
            <p:ph type="ctrTitle"/>
          </p:nvPr>
        </p:nvSpPr>
        <p:spPr>
          <a:xfrm>
            <a:off x="372031" y="1764361"/>
            <a:ext cx="11448493" cy="1667657"/>
          </a:xfrm>
        </p:spPr>
        <p:txBody>
          <a:bodyPr/>
          <a:lstStyle>
            <a:lvl1pPr>
              <a:lnSpc>
                <a:spcPct val="90000"/>
              </a:lnSpc>
              <a:defRPr sz="5400">
                <a:solidFill>
                  <a:schemeClr val="bg1"/>
                </a:solidFill>
              </a:defRPr>
            </a:lvl1pPr>
          </a:lstStyle>
          <a:p>
            <a:r>
              <a:rPr lang="en-US"/>
              <a:t>Click to edit Master title style</a:t>
            </a:r>
            <a:endParaRPr lang="en-GB"/>
          </a:p>
        </p:txBody>
      </p:sp>
      <p:grpSp>
        <p:nvGrpSpPr>
          <p:cNvPr id="14" name="Group 13">
            <a:extLst>
              <a:ext uri="{FF2B5EF4-FFF2-40B4-BE49-F238E27FC236}">
                <a16:creationId xmlns:a16="http://schemas.microsoft.com/office/drawing/2014/main" id="{4D364883-6801-4B88-BAE2-45F51368B772}"/>
              </a:ext>
            </a:extLst>
          </p:cNvPr>
          <p:cNvGrpSpPr/>
          <p:nvPr userDrawn="1"/>
        </p:nvGrpSpPr>
        <p:grpSpPr>
          <a:xfrm>
            <a:off x="-4105" y="4539036"/>
            <a:ext cx="12200211" cy="2333641"/>
            <a:chOff x="-273" y="4538663"/>
            <a:chExt cx="12200211" cy="2333641"/>
          </a:xfrm>
        </p:grpSpPr>
        <p:grpSp>
          <p:nvGrpSpPr>
            <p:cNvPr id="17" name="Group 16">
              <a:extLst>
                <a:ext uri="{FF2B5EF4-FFF2-40B4-BE49-F238E27FC236}">
                  <a16:creationId xmlns:a16="http://schemas.microsoft.com/office/drawing/2014/main" id="{4064379E-B4A0-4238-A172-743CA95903EE}"/>
                </a:ext>
              </a:extLst>
            </p:cNvPr>
            <p:cNvGrpSpPr>
              <a:grpSpLocks noChangeAspect="1"/>
            </p:cNvGrpSpPr>
            <p:nvPr userDrawn="1"/>
          </p:nvGrpSpPr>
          <p:grpSpPr bwMode="auto">
            <a:xfrm>
              <a:off x="4514850" y="4538663"/>
              <a:ext cx="7685088" cy="2333625"/>
              <a:chOff x="2844" y="2859"/>
              <a:chExt cx="4841" cy="1470"/>
            </a:xfrm>
          </p:grpSpPr>
          <p:sp>
            <p:nvSpPr>
              <p:cNvPr id="20" name="AutoShape 3">
                <a:extLst>
                  <a:ext uri="{FF2B5EF4-FFF2-40B4-BE49-F238E27FC236}">
                    <a16:creationId xmlns:a16="http://schemas.microsoft.com/office/drawing/2014/main" id="{9E27604B-9B6C-47C7-9159-FC0A6AB1F920}"/>
                  </a:ext>
                </a:extLst>
              </p:cNvPr>
              <p:cNvSpPr>
                <a:spLocks noChangeAspect="1" noChangeArrowheads="1" noTextEdit="1"/>
              </p:cNvSpPr>
              <p:nvPr userDrawn="1"/>
            </p:nvSpPr>
            <p:spPr bwMode="auto">
              <a:xfrm>
                <a:off x="2846" y="2859"/>
                <a:ext cx="4839"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5">
                <a:extLst>
                  <a:ext uri="{FF2B5EF4-FFF2-40B4-BE49-F238E27FC236}">
                    <a16:creationId xmlns:a16="http://schemas.microsoft.com/office/drawing/2014/main" id="{0D54BE8B-00A7-45A8-88A2-A5F29DC44F91}"/>
                  </a:ext>
                </a:extLst>
              </p:cNvPr>
              <p:cNvSpPr>
                <a:spLocks/>
              </p:cNvSpPr>
              <p:nvPr userDrawn="1"/>
            </p:nvSpPr>
            <p:spPr bwMode="auto">
              <a:xfrm>
                <a:off x="2844" y="2859"/>
                <a:ext cx="4841" cy="1470"/>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pic>
          <p:nvPicPr>
            <p:cNvPr id="19" name="Picture 18">
              <a:extLst>
                <a:ext uri="{FF2B5EF4-FFF2-40B4-BE49-F238E27FC236}">
                  <a16:creationId xmlns:a16="http://schemas.microsoft.com/office/drawing/2014/main" id="{9211656B-AC40-4959-ACBF-519A85826D16}"/>
                </a:ext>
              </a:extLst>
            </p:cNvPr>
            <p:cNvPicPr>
              <a:picLocks noChangeAspect="1"/>
            </p:cNvPicPr>
            <p:nvPr userDrawn="1"/>
          </p:nvPicPr>
          <p:blipFill>
            <a:blip r:embed="rId3"/>
            <a:stretch>
              <a:fillRect/>
            </a:stretch>
          </p:blipFill>
          <p:spPr>
            <a:xfrm>
              <a:off x="-273" y="6192235"/>
              <a:ext cx="6212972" cy="680069"/>
            </a:xfrm>
            <a:prstGeom prst="rect">
              <a:avLst/>
            </a:prstGeom>
          </p:spPr>
        </p:pic>
      </p:grpSp>
      <p:sp>
        <p:nvSpPr>
          <p:cNvPr id="15" name="Freeform 5">
            <a:extLst>
              <a:ext uri="{FF2B5EF4-FFF2-40B4-BE49-F238E27FC236}">
                <a16:creationId xmlns:a16="http://schemas.microsoft.com/office/drawing/2014/main" id="{93C9D1A7-72E0-414B-B4DE-994D25D4BD4A}"/>
              </a:ext>
            </a:extLst>
          </p:cNvPr>
          <p:cNvSpPr>
            <a:spLocks/>
          </p:cNvSpPr>
          <p:nvPr userDrawn="1"/>
        </p:nvSpPr>
        <p:spPr bwMode="auto">
          <a:xfrm>
            <a:off x="-3832" y="5777286"/>
            <a:ext cx="4554538" cy="823912"/>
          </a:xfrm>
          <a:custGeom>
            <a:avLst/>
            <a:gdLst>
              <a:gd name="T0" fmla="*/ 0 w 1625"/>
              <a:gd name="T1" fmla="*/ 0 h 291"/>
              <a:gd name="T2" fmla="*/ 0 w 1625"/>
              <a:gd name="T3" fmla="*/ 291 h 291"/>
              <a:gd name="T4" fmla="*/ 1625 w 1625"/>
              <a:gd name="T5" fmla="*/ 153 h 291"/>
              <a:gd name="T6" fmla="*/ 0 w 1625"/>
              <a:gd name="T7" fmla="*/ 0 h 291"/>
            </a:gdLst>
            <a:ahLst/>
            <a:cxnLst>
              <a:cxn ang="0">
                <a:pos x="T0" y="T1"/>
              </a:cxn>
              <a:cxn ang="0">
                <a:pos x="T2" y="T3"/>
              </a:cxn>
              <a:cxn ang="0">
                <a:pos x="T4" y="T5"/>
              </a:cxn>
              <a:cxn ang="0">
                <a:pos x="T6" y="T7"/>
              </a:cxn>
            </a:cxnLst>
            <a:rect l="0" t="0" r="r" b="b"/>
            <a:pathLst>
              <a:path w="1625" h="291">
                <a:moveTo>
                  <a:pt x="0" y="0"/>
                </a:moveTo>
                <a:cubicBezTo>
                  <a:pt x="0" y="291"/>
                  <a:pt x="0" y="291"/>
                  <a:pt x="0" y="291"/>
                </a:cubicBezTo>
                <a:cubicBezTo>
                  <a:pt x="830" y="291"/>
                  <a:pt x="1304" y="235"/>
                  <a:pt x="1625" y="153"/>
                </a:cubicBezTo>
                <a:cubicBezTo>
                  <a:pt x="1302" y="65"/>
                  <a:pt x="826" y="0"/>
                  <a:pt x="0" y="0"/>
                </a:cubicBezTo>
              </a:path>
            </a:pathLst>
          </a:custGeom>
          <a:solidFill>
            <a:srgbClr val="A5DFF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3" name="shpLogoENGNone">
            <a:extLst>
              <a:ext uri="{FF2B5EF4-FFF2-40B4-BE49-F238E27FC236}">
                <a16:creationId xmlns:a16="http://schemas.microsoft.com/office/drawing/2014/main" id="{3E0489E4-7685-2402-B527-6F111A10CA7D}"/>
              </a:ext>
            </a:extLst>
          </p:cNvPr>
          <p:cNvPicPr>
            <a:picLocks noChangeAspect="1"/>
          </p:cNvPicPr>
          <p:nvPr userDrawn="1"/>
        </p:nvPicPr>
        <p:blipFill>
          <a:blip r:embed="rId4"/>
          <a:stretch>
            <a:fillRect/>
          </a:stretch>
        </p:blipFill>
        <p:spPr>
          <a:xfrm>
            <a:off x="359919" y="346457"/>
            <a:ext cx="2860661" cy="946785"/>
          </a:xfrm>
          <a:prstGeom prst="rect">
            <a:avLst/>
          </a:prstGeom>
        </p:spPr>
      </p:pic>
    </p:spTree>
    <p:extLst>
      <p:ext uri="{BB962C8B-B14F-4D97-AF65-F5344CB8AC3E}">
        <p14:creationId xmlns:p14="http://schemas.microsoft.com/office/powerpoint/2010/main" val="264293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GB"/>
              <a:t>Footer</a:t>
            </a:r>
          </a:p>
        </p:txBody>
      </p:sp>
      <p:sp>
        <p:nvSpPr>
          <p:cNvPr id="5" name="Slide Number Placeholder 4"/>
          <p:cNvSpPr>
            <a:spLocks noGrp="1"/>
          </p:cNvSpPr>
          <p:nvPr>
            <p:ph type="sldNum" sz="quarter" idx="14"/>
          </p:nvPr>
        </p:nvSpPr>
        <p:spPr/>
        <p:txBody>
          <a:bodyPr/>
          <a:lstStyle/>
          <a:p>
            <a:pPr algn="l"/>
            <a:fld id="{1B69658F-F390-496C-90EE-387B4381F21F}" type="slidenum">
              <a:rPr lang="en-GB" smtClean="0"/>
              <a:pPr algn="l"/>
              <a:t>‹#›</a:t>
            </a:fld>
            <a:endParaRPr lang="en-GB"/>
          </a:p>
        </p:txBody>
      </p:sp>
    </p:spTree>
    <p:extLst>
      <p:ext uri="{BB962C8B-B14F-4D97-AF65-F5344CB8AC3E}">
        <p14:creationId xmlns:p14="http://schemas.microsoft.com/office/powerpoint/2010/main" val="411646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No Line or Logo">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GB"/>
              <a:t>Footer</a:t>
            </a:r>
          </a:p>
        </p:txBody>
      </p:sp>
      <p:sp>
        <p:nvSpPr>
          <p:cNvPr id="5" name="Slide Number Placeholder 4"/>
          <p:cNvSpPr>
            <a:spLocks noGrp="1"/>
          </p:cNvSpPr>
          <p:nvPr>
            <p:ph type="sldNum" sz="quarter" idx="14"/>
          </p:nvPr>
        </p:nvSpPr>
        <p:spPr/>
        <p:txBody>
          <a:bodyPr/>
          <a:lstStyle/>
          <a:p>
            <a:pPr algn="l"/>
            <a:fld id="{1B69658F-F390-496C-90EE-387B4381F21F}" type="slidenum">
              <a:rPr lang="en-GB" smtClean="0"/>
              <a:pPr algn="l"/>
              <a:t>‹#›</a:t>
            </a:fld>
            <a:endParaRPr lang="en-GB"/>
          </a:p>
        </p:txBody>
      </p:sp>
    </p:spTree>
    <p:extLst>
      <p:ext uri="{BB962C8B-B14F-4D97-AF65-F5344CB8AC3E}">
        <p14:creationId xmlns:p14="http://schemas.microsoft.com/office/powerpoint/2010/main" val="1967801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Footer</a:t>
            </a:r>
          </a:p>
        </p:txBody>
      </p:sp>
      <p:sp>
        <p:nvSpPr>
          <p:cNvPr id="3" name="Slide Number Placeholder 2"/>
          <p:cNvSpPr>
            <a:spLocks noGrp="1"/>
          </p:cNvSpPr>
          <p:nvPr>
            <p:ph type="sldNum" sz="quarter" idx="11"/>
          </p:nvPr>
        </p:nvSpPr>
        <p:spPr/>
        <p:txBody>
          <a:bodyPr/>
          <a:lstStyle/>
          <a:p>
            <a:pPr algn="l"/>
            <a:fld id="{1B69658F-F390-496C-90EE-387B4381F21F}" type="slidenum">
              <a:rPr lang="en-GB" smtClean="0"/>
              <a:pPr algn="l"/>
              <a:t>‹#›</a:t>
            </a:fld>
            <a:endParaRPr lang="en-GB"/>
          </a:p>
        </p:txBody>
      </p:sp>
      <p:sp>
        <p:nvSpPr>
          <p:cNvPr id="6" name="Title Placeholder 1"/>
          <p:cNvSpPr>
            <a:spLocks noGrp="1"/>
          </p:cNvSpPr>
          <p:nvPr>
            <p:ph type="title"/>
          </p:nvPr>
        </p:nvSpPr>
        <p:spPr>
          <a:xfrm>
            <a:off x="355600" y="370390"/>
            <a:ext cx="11464925" cy="672026"/>
          </a:xfrm>
          <a:prstGeom prst="rect">
            <a:avLst/>
          </a:prstGeom>
        </p:spPr>
        <p:txBody>
          <a:bodyPr vert="horz" lIns="0" tIns="0" rIns="0" bIns="0" rtlCol="0" anchor="t" anchorCtr="0">
            <a:noAutofit/>
          </a:bodyPr>
          <a:lstStyle/>
          <a:p>
            <a:r>
              <a:rPr lang="en-US"/>
              <a:t>Click to edit Master title style</a:t>
            </a:r>
            <a:endParaRPr lang="en-GB"/>
          </a:p>
        </p:txBody>
      </p:sp>
      <p:pic>
        <p:nvPicPr>
          <p:cNvPr id="5" name="shpTitleUnderline">
            <a:extLst>
              <a:ext uri="{FF2B5EF4-FFF2-40B4-BE49-F238E27FC236}">
                <a16:creationId xmlns:a16="http://schemas.microsoft.com/office/drawing/2014/main" id="{25EBC301-328A-0B06-F9CC-41FF6F5C7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1923846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55600" y="1376363"/>
            <a:ext cx="11464925" cy="2115461"/>
          </a:xfrm>
        </p:spPr>
        <p:txBody>
          <a:bodyPr/>
          <a:lstStyle/>
          <a:p>
            <a:pPr lvl="0"/>
            <a:r>
              <a:rPr lang="en-US"/>
              <a:t>Click to edit Master text styles</a:t>
            </a:r>
          </a:p>
          <a:p>
            <a:pPr lvl="1"/>
            <a:r>
              <a:rPr lang="en-US"/>
              <a:t>Second level</a:t>
            </a:r>
          </a:p>
        </p:txBody>
      </p:sp>
      <p:sp>
        <p:nvSpPr>
          <p:cNvPr id="8" name="Content Placeholder 2"/>
          <p:cNvSpPr>
            <a:spLocks noGrp="1"/>
          </p:cNvSpPr>
          <p:nvPr>
            <p:ph idx="13"/>
          </p:nvPr>
        </p:nvSpPr>
        <p:spPr>
          <a:xfrm>
            <a:off x="355601" y="3787095"/>
            <a:ext cx="11480800" cy="2115461"/>
          </a:xfrm>
        </p:spPr>
        <p:txBody>
          <a:bodyPr/>
          <a:lstStyle>
            <a:lvl1pPr>
              <a:buNone/>
              <a:defRPr/>
            </a:lvl1pPr>
          </a:lstStyle>
          <a:p>
            <a:pPr lvl="0"/>
            <a:r>
              <a:rPr lang="en-US"/>
              <a:t>Click to edit Master text styles</a:t>
            </a:r>
          </a:p>
        </p:txBody>
      </p:sp>
      <p:sp>
        <p:nvSpPr>
          <p:cNvPr id="4" name="Footer Placeholder 3"/>
          <p:cNvSpPr>
            <a:spLocks noGrp="1"/>
          </p:cNvSpPr>
          <p:nvPr>
            <p:ph type="ftr" sz="quarter" idx="14"/>
          </p:nvPr>
        </p:nvSpPr>
        <p:spPr/>
        <p:txBody>
          <a:bodyPr/>
          <a:lstStyle/>
          <a:p>
            <a:r>
              <a:rPr lang="en-GB"/>
              <a:t>Footer</a:t>
            </a:r>
          </a:p>
        </p:txBody>
      </p:sp>
      <p:sp>
        <p:nvSpPr>
          <p:cNvPr id="7" name="Slide Number Placeholder 6"/>
          <p:cNvSpPr>
            <a:spLocks noGrp="1"/>
          </p:cNvSpPr>
          <p:nvPr>
            <p:ph type="sldNum" sz="quarter" idx="15"/>
          </p:nvPr>
        </p:nvSpPr>
        <p:spPr/>
        <p:txBody>
          <a:bodyPr/>
          <a:lstStyle/>
          <a:p>
            <a:pPr algn="l"/>
            <a:fld id="{1B69658F-F390-496C-90EE-387B4381F21F}" type="slidenum">
              <a:rPr lang="en-GB" smtClean="0"/>
              <a:pPr algn="l"/>
              <a:t>‹#›</a:t>
            </a:fld>
            <a:endParaRPr lang="en-GB"/>
          </a:p>
        </p:txBody>
      </p:sp>
      <p:pic>
        <p:nvPicPr>
          <p:cNvPr id="6" name="shpTitleUnderline">
            <a:extLst>
              <a:ext uri="{FF2B5EF4-FFF2-40B4-BE49-F238E27FC236}">
                <a16:creationId xmlns:a16="http://schemas.microsoft.com/office/drawing/2014/main" id="{EFB3486F-E6B6-4241-F058-5FE352A2D5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3688053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8267" y="1376363"/>
            <a:ext cx="5580062" cy="2116800"/>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240463" y="1376363"/>
            <a:ext cx="5580062" cy="2116800"/>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9" name="Content Placeholder 2"/>
          <p:cNvSpPr>
            <a:spLocks noGrp="1"/>
          </p:cNvSpPr>
          <p:nvPr>
            <p:ph sz="half" idx="13"/>
          </p:nvPr>
        </p:nvSpPr>
        <p:spPr>
          <a:xfrm>
            <a:off x="371475" y="3796638"/>
            <a:ext cx="5580062" cy="2116800"/>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0" name="Content Placeholder 3"/>
          <p:cNvSpPr>
            <a:spLocks noGrp="1"/>
          </p:cNvSpPr>
          <p:nvPr>
            <p:ph sz="half" idx="14"/>
          </p:nvPr>
        </p:nvSpPr>
        <p:spPr>
          <a:xfrm>
            <a:off x="6240463" y="3796638"/>
            <a:ext cx="5580062" cy="2116800"/>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Footer Placeholder 4"/>
          <p:cNvSpPr>
            <a:spLocks noGrp="1"/>
          </p:cNvSpPr>
          <p:nvPr>
            <p:ph type="ftr" sz="quarter" idx="15"/>
          </p:nvPr>
        </p:nvSpPr>
        <p:spPr/>
        <p:txBody>
          <a:bodyPr/>
          <a:lstStyle/>
          <a:p>
            <a:r>
              <a:rPr lang="en-GB"/>
              <a:t>Footer</a:t>
            </a:r>
          </a:p>
        </p:txBody>
      </p:sp>
      <p:sp>
        <p:nvSpPr>
          <p:cNvPr id="8" name="Slide Number Placeholder 7"/>
          <p:cNvSpPr>
            <a:spLocks noGrp="1"/>
          </p:cNvSpPr>
          <p:nvPr>
            <p:ph type="sldNum" sz="quarter" idx="16"/>
          </p:nvPr>
        </p:nvSpPr>
        <p:spPr/>
        <p:txBody>
          <a:bodyPr/>
          <a:lstStyle/>
          <a:p>
            <a:pPr algn="l"/>
            <a:fld id="{1B69658F-F390-496C-90EE-387B4381F21F}" type="slidenum">
              <a:rPr lang="en-GB" smtClean="0"/>
              <a:pPr algn="l"/>
              <a:t>‹#›</a:t>
            </a:fld>
            <a:endParaRPr lang="en-GB"/>
          </a:p>
        </p:txBody>
      </p:sp>
      <p:pic>
        <p:nvPicPr>
          <p:cNvPr id="7" name="shpTitleUnderline">
            <a:extLst>
              <a:ext uri="{FF2B5EF4-FFF2-40B4-BE49-F238E27FC236}">
                <a16:creationId xmlns:a16="http://schemas.microsoft.com/office/drawing/2014/main" id="{60C01460-501B-AFC5-E8DC-35284B2B2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3786735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371474" y="1394735"/>
            <a:ext cx="5580064" cy="2116800"/>
          </a:xfrm>
        </p:spPr>
        <p:txBody>
          <a:bodyPr anchor="ctr" anchorCtr="0"/>
          <a:lstStyle>
            <a:lvl1pPr algn="ctr">
              <a:buNone/>
              <a:defRPr/>
            </a:lvl1pPr>
          </a:lstStyle>
          <a:p>
            <a:r>
              <a:rPr lang="en-US"/>
              <a:t>Click icon to add picture</a:t>
            </a:r>
            <a:endParaRPr lang="en-GB"/>
          </a:p>
        </p:txBody>
      </p:sp>
      <p:sp>
        <p:nvSpPr>
          <p:cNvPr id="14" name="Picture Placeholder 13"/>
          <p:cNvSpPr>
            <a:spLocks noGrp="1"/>
          </p:cNvSpPr>
          <p:nvPr>
            <p:ph type="pic" sz="quarter" idx="16"/>
          </p:nvPr>
        </p:nvSpPr>
        <p:spPr>
          <a:xfrm>
            <a:off x="6240463" y="1394735"/>
            <a:ext cx="5580062" cy="2116800"/>
          </a:xfrm>
        </p:spPr>
        <p:txBody>
          <a:bodyPr anchor="ctr" anchorCtr="0"/>
          <a:lstStyle>
            <a:lvl1pPr algn="ctr">
              <a:buNone/>
              <a:defRPr/>
            </a:lvl1pPr>
          </a:lstStyle>
          <a:p>
            <a:r>
              <a:rPr lang="en-US"/>
              <a:t>Click icon to add picture</a:t>
            </a:r>
            <a:endParaRPr lang="en-GB"/>
          </a:p>
        </p:txBody>
      </p:sp>
      <p:sp>
        <p:nvSpPr>
          <p:cNvPr id="16" name="Picture Placeholder 15"/>
          <p:cNvSpPr>
            <a:spLocks noGrp="1"/>
          </p:cNvSpPr>
          <p:nvPr>
            <p:ph type="pic" sz="quarter" idx="17"/>
          </p:nvPr>
        </p:nvSpPr>
        <p:spPr>
          <a:xfrm>
            <a:off x="371475" y="3796638"/>
            <a:ext cx="5560521" cy="2116800"/>
          </a:xfrm>
        </p:spPr>
        <p:txBody>
          <a:bodyPr anchor="ctr" anchorCtr="0"/>
          <a:lstStyle>
            <a:lvl1pPr algn="ctr">
              <a:buNone/>
              <a:defRPr/>
            </a:lvl1pPr>
          </a:lstStyle>
          <a:p>
            <a:r>
              <a:rPr lang="en-US"/>
              <a:t>Click icon to add picture</a:t>
            </a:r>
            <a:endParaRPr lang="en-GB"/>
          </a:p>
        </p:txBody>
      </p:sp>
      <p:sp>
        <p:nvSpPr>
          <p:cNvPr id="18" name="Picture Placeholder 17"/>
          <p:cNvSpPr>
            <a:spLocks noGrp="1"/>
          </p:cNvSpPr>
          <p:nvPr>
            <p:ph type="pic" sz="quarter" idx="18"/>
          </p:nvPr>
        </p:nvSpPr>
        <p:spPr>
          <a:xfrm>
            <a:off x="6240463" y="3796638"/>
            <a:ext cx="5580062" cy="2116800"/>
          </a:xfrm>
        </p:spPr>
        <p:txBody>
          <a:bodyPr anchor="ctr" anchorCtr="0"/>
          <a:lstStyle>
            <a:lvl1pPr algn="ctr">
              <a:buNone/>
              <a:defRPr/>
            </a:lvl1pPr>
          </a:lstStyle>
          <a:p>
            <a:r>
              <a:rPr lang="en-US"/>
              <a:t>Click icon to add picture</a:t>
            </a:r>
            <a:endParaRPr lang="en-GB"/>
          </a:p>
        </p:txBody>
      </p:sp>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3" name="Footer Placeholder 2"/>
          <p:cNvSpPr>
            <a:spLocks noGrp="1"/>
          </p:cNvSpPr>
          <p:nvPr>
            <p:ph type="ftr" sz="quarter" idx="19"/>
          </p:nvPr>
        </p:nvSpPr>
        <p:spPr/>
        <p:txBody>
          <a:bodyPr/>
          <a:lstStyle/>
          <a:p>
            <a:r>
              <a:rPr lang="en-GB"/>
              <a:t>Footer</a:t>
            </a:r>
          </a:p>
        </p:txBody>
      </p:sp>
      <p:sp>
        <p:nvSpPr>
          <p:cNvPr id="4" name="Slide Number Placeholder 3"/>
          <p:cNvSpPr>
            <a:spLocks noGrp="1"/>
          </p:cNvSpPr>
          <p:nvPr>
            <p:ph type="sldNum" sz="quarter" idx="20"/>
          </p:nvPr>
        </p:nvSpPr>
        <p:spPr/>
        <p:txBody>
          <a:bodyPr/>
          <a:lstStyle/>
          <a:p>
            <a:pPr algn="l"/>
            <a:fld id="{1B69658F-F390-496C-90EE-387B4381F21F}" type="slidenum">
              <a:rPr lang="en-GB" smtClean="0"/>
              <a:pPr algn="l"/>
              <a:t>‹#›</a:t>
            </a:fld>
            <a:endParaRPr lang="en-GB"/>
          </a:p>
        </p:txBody>
      </p:sp>
      <p:pic>
        <p:nvPicPr>
          <p:cNvPr id="6" name="shpLogoENGNone">
            <a:extLst>
              <a:ext uri="{FF2B5EF4-FFF2-40B4-BE49-F238E27FC236}">
                <a16:creationId xmlns:a16="http://schemas.microsoft.com/office/drawing/2014/main" id="{9E2914DC-A026-0118-A050-AB40DA15961C}"/>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8" name="shpTitleUnderline">
            <a:extLst>
              <a:ext uri="{FF2B5EF4-FFF2-40B4-BE49-F238E27FC236}">
                <a16:creationId xmlns:a16="http://schemas.microsoft.com/office/drawing/2014/main" id="{E6636124-560E-3BF1-4F54-43C1A021A7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378673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chemeClr val="tx2"/>
        </a:solidFill>
        <a:effectLst/>
      </p:bgPr>
    </p:bg>
    <p:spTree>
      <p:nvGrpSpPr>
        <p:cNvPr id="1" name=""/>
        <p:cNvGrpSpPr/>
        <p:nvPr/>
      </p:nvGrpSpPr>
      <p:grpSpPr>
        <a:xfrm>
          <a:off x="0" y="0"/>
          <a:ext cx="0" cy="0"/>
          <a:chOff x="0" y="0"/>
          <a:chExt cx="0" cy="0"/>
        </a:xfrm>
      </p:grpSpPr>
      <p:grpSp>
        <p:nvGrpSpPr>
          <p:cNvPr id="199" name="Group 198"/>
          <p:cNvGrpSpPr/>
          <p:nvPr userDrawn="1"/>
        </p:nvGrpSpPr>
        <p:grpSpPr>
          <a:xfrm rot="10800000">
            <a:off x="-14288" y="4541174"/>
            <a:ext cx="12206288" cy="2339976"/>
            <a:chOff x="-14288" y="-11113"/>
            <a:chExt cx="12206288" cy="2339976"/>
          </a:xfrm>
        </p:grpSpPr>
        <p:grpSp>
          <p:nvGrpSpPr>
            <p:cNvPr id="200" name="Group 4"/>
            <p:cNvGrpSpPr>
              <a:grpSpLocks noChangeAspect="1"/>
            </p:cNvGrpSpPr>
            <p:nvPr userDrawn="1"/>
          </p:nvGrpSpPr>
          <p:grpSpPr bwMode="auto">
            <a:xfrm>
              <a:off x="6002655" y="-8192"/>
              <a:ext cx="6189345" cy="684213"/>
              <a:chOff x="3762" y="-9"/>
              <a:chExt cx="3916" cy="431"/>
            </a:xfrm>
          </p:grpSpPr>
          <p:sp>
            <p:nvSpPr>
              <p:cNvPr id="203" name="AutoShape 3"/>
              <p:cNvSpPr>
                <a:spLocks noChangeAspect="1" noChangeArrowheads="1" noTextEdit="1"/>
              </p:cNvSpPr>
              <p:nvPr userDrawn="1"/>
            </p:nvSpPr>
            <p:spPr bwMode="auto">
              <a:xfrm>
                <a:off x="3764" y="-7"/>
                <a:ext cx="3914"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5"/>
              <p:cNvSpPr>
                <a:spLocks/>
              </p:cNvSpPr>
              <p:nvPr userDrawn="1"/>
            </p:nvSpPr>
            <p:spPr bwMode="auto">
              <a:xfrm flipH="1" flipV="1">
                <a:off x="3762" y="-9"/>
                <a:ext cx="3916" cy="429"/>
              </a:xfrm>
              <a:custGeom>
                <a:avLst/>
                <a:gdLst>
                  <a:gd name="T0" fmla="*/ 2218 w 2218"/>
                  <a:gd name="T1" fmla="*/ 240 h 240"/>
                  <a:gd name="T2" fmla="*/ 2194 w 2218"/>
                  <a:gd name="T3" fmla="*/ 228 h 240"/>
                  <a:gd name="T4" fmla="*/ 1624 w 2218"/>
                  <a:gd name="T5" fmla="*/ 0 h 240"/>
                  <a:gd name="T6" fmla="*/ 0 w 2218"/>
                  <a:gd name="T7" fmla="*/ 138 h 240"/>
                  <a:gd name="T8" fmla="*/ 1 w 2218"/>
                  <a:gd name="T9" fmla="*/ 240 h 240"/>
                  <a:gd name="T10" fmla="*/ 2218 w 2218"/>
                  <a:gd name="T11" fmla="*/ 240 h 240"/>
                </a:gdLst>
                <a:ahLst/>
                <a:cxnLst>
                  <a:cxn ang="0">
                    <a:pos x="T0" y="T1"/>
                  </a:cxn>
                  <a:cxn ang="0">
                    <a:pos x="T2" y="T3"/>
                  </a:cxn>
                  <a:cxn ang="0">
                    <a:pos x="T4" y="T5"/>
                  </a:cxn>
                  <a:cxn ang="0">
                    <a:pos x="T6" y="T7"/>
                  </a:cxn>
                  <a:cxn ang="0">
                    <a:pos x="T8" y="T9"/>
                  </a:cxn>
                  <a:cxn ang="0">
                    <a:pos x="T10" y="T11"/>
                  </a:cxn>
                </a:cxnLst>
                <a:rect l="0" t="0" r="r" b="b"/>
                <a:pathLst>
                  <a:path w="2218" h="240">
                    <a:moveTo>
                      <a:pt x="2218" y="240"/>
                    </a:moveTo>
                    <a:cubicBezTo>
                      <a:pt x="2210" y="236"/>
                      <a:pt x="2202" y="232"/>
                      <a:pt x="2194" y="228"/>
                    </a:cubicBezTo>
                    <a:cubicBezTo>
                      <a:pt x="2035" y="151"/>
                      <a:pt x="1876" y="69"/>
                      <a:pt x="1624" y="0"/>
                    </a:cubicBezTo>
                    <a:cubicBezTo>
                      <a:pt x="1303" y="81"/>
                      <a:pt x="829" y="138"/>
                      <a:pt x="0" y="138"/>
                    </a:cubicBezTo>
                    <a:cubicBezTo>
                      <a:pt x="1" y="240"/>
                      <a:pt x="1" y="240"/>
                      <a:pt x="1" y="240"/>
                    </a:cubicBezTo>
                    <a:lnTo>
                      <a:pt x="2218"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01" name="Freeform 5"/>
            <p:cNvSpPr>
              <a:spLocks/>
            </p:cNvSpPr>
            <p:nvPr userDrawn="1"/>
          </p:nvSpPr>
          <p:spPr bwMode="auto">
            <a:xfrm flipH="1" flipV="1">
              <a:off x="-14288" y="-11113"/>
              <a:ext cx="7707313" cy="2339976"/>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202" name="Freeform 9"/>
            <p:cNvSpPr>
              <a:spLocks/>
            </p:cNvSpPr>
            <p:nvPr userDrawn="1"/>
          </p:nvSpPr>
          <p:spPr bwMode="auto">
            <a:xfrm flipH="1" flipV="1">
              <a:off x="7687943" y="278469"/>
              <a:ext cx="4504056" cy="813949"/>
            </a:xfrm>
            <a:custGeom>
              <a:avLst/>
              <a:gdLst>
                <a:gd name="T0" fmla="*/ 0 w 1625"/>
                <a:gd name="T1" fmla="*/ 0 h 291"/>
                <a:gd name="T2" fmla="*/ 0 w 1625"/>
                <a:gd name="T3" fmla="*/ 291 h 291"/>
                <a:gd name="T4" fmla="*/ 1625 w 1625"/>
                <a:gd name="T5" fmla="*/ 153 h 291"/>
                <a:gd name="T6" fmla="*/ 0 w 1625"/>
                <a:gd name="T7" fmla="*/ 0 h 291"/>
              </a:gdLst>
              <a:ahLst/>
              <a:cxnLst>
                <a:cxn ang="0">
                  <a:pos x="T0" y="T1"/>
                </a:cxn>
                <a:cxn ang="0">
                  <a:pos x="T2" y="T3"/>
                </a:cxn>
                <a:cxn ang="0">
                  <a:pos x="T4" y="T5"/>
                </a:cxn>
                <a:cxn ang="0">
                  <a:pos x="T6" y="T7"/>
                </a:cxn>
              </a:cxnLst>
              <a:rect l="0" t="0" r="r" b="b"/>
              <a:pathLst>
                <a:path w="1625" h="291">
                  <a:moveTo>
                    <a:pt x="0" y="0"/>
                  </a:moveTo>
                  <a:cubicBezTo>
                    <a:pt x="0" y="291"/>
                    <a:pt x="0" y="291"/>
                    <a:pt x="0" y="291"/>
                  </a:cubicBezTo>
                  <a:cubicBezTo>
                    <a:pt x="830" y="291"/>
                    <a:pt x="1304" y="235"/>
                    <a:pt x="1625" y="153"/>
                  </a:cubicBezTo>
                  <a:cubicBezTo>
                    <a:pt x="1302" y="65"/>
                    <a:pt x="826" y="0"/>
                    <a:pt x="0" y="0"/>
                  </a:cubicBezTo>
                </a:path>
              </a:pathLst>
            </a:custGeom>
            <a:solidFill>
              <a:srgbClr val="A5DFF6"/>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2" name="Title 1"/>
          <p:cNvSpPr>
            <a:spLocks noGrp="1"/>
          </p:cNvSpPr>
          <p:nvPr>
            <p:ph type="ctrTitle" hasCustomPrompt="1"/>
          </p:nvPr>
        </p:nvSpPr>
        <p:spPr>
          <a:xfrm>
            <a:off x="372031" y="1736929"/>
            <a:ext cx="11448493" cy="1169921"/>
          </a:xfrm>
        </p:spPr>
        <p:txBody>
          <a:bodyPr/>
          <a:lstStyle>
            <a:lvl1pPr>
              <a:lnSpc>
                <a:spcPct val="90000"/>
              </a:lnSpc>
              <a:defRPr sz="5400">
                <a:solidFill>
                  <a:schemeClr val="bg1"/>
                </a:solidFill>
              </a:defRPr>
            </a:lvl1pPr>
          </a:lstStyle>
          <a:p>
            <a:r>
              <a:rPr lang="en-US"/>
              <a:t>Thank you!</a:t>
            </a:r>
            <a:endParaRPr lang="en-GB"/>
          </a:p>
        </p:txBody>
      </p:sp>
      <p:sp>
        <p:nvSpPr>
          <p:cNvPr id="3" name="Text Placeholder 2"/>
          <p:cNvSpPr>
            <a:spLocks noGrp="1"/>
          </p:cNvSpPr>
          <p:nvPr>
            <p:ph type="body" sz="quarter" idx="10" hasCustomPrompt="1"/>
          </p:nvPr>
        </p:nvSpPr>
        <p:spPr>
          <a:xfrm>
            <a:off x="362887" y="2975174"/>
            <a:ext cx="5580063" cy="2048643"/>
          </a:xfrm>
        </p:spPr>
        <p:txBody>
          <a:bodyPr>
            <a:noAutofit/>
          </a:bodyPr>
          <a:lstStyle>
            <a:lvl1pPr marL="0" indent="0">
              <a:buNone/>
              <a:defRPr sz="2000">
                <a:solidFill>
                  <a:schemeClr val="accent2"/>
                </a:solidFill>
                <a:latin typeface="+mn-lt"/>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Name</a:t>
            </a:r>
          </a:p>
          <a:p>
            <a:pPr lvl="1"/>
            <a:r>
              <a:rPr lang="en-US"/>
              <a:t>Job title</a:t>
            </a:r>
          </a:p>
          <a:p>
            <a:pPr lvl="1"/>
            <a:r>
              <a:rPr lang="en-US"/>
              <a:t>Email</a:t>
            </a:r>
          </a:p>
          <a:p>
            <a:pPr lvl="1"/>
            <a:r>
              <a:rPr lang="en-US"/>
              <a:t>Canalrivertrust.org.uk</a:t>
            </a:r>
          </a:p>
          <a:p>
            <a:pPr lvl="1"/>
            <a:endParaRPr lang="en-US"/>
          </a:p>
        </p:txBody>
      </p:sp>
      <p:pic>
        <p:nvPicPr>
          <p:cNvPr id="5" name="Picture 4"/>
          <p:cNvPicPr>
            <a:picLocks noChangeAspect="1"/>
          </p:cNvPicPr>
          <p:nvPr userDrawn="1"/>
        </p:nvPicPr>
        <p:blipFill>
          <a:blip r:embed="rId2"/>
          <a:stretch>
            <a:fillRect/>
          </a:stretch>
        </p:blipFill>
        <p:spPr>
          <a:xfrm>
            <a:off x="9455806" y="5175503"/>
            <a:ext cx="253979" cy="250919"/>
          </a:xfrm>
          <a:prstGeom prst="rect">
            <a:avLst/>
          </a:prstGeom>
        </p:spPr>
      </p:pic>
      <p:pic>
        <p:nvPicPr>
          <p:cNvPr id="7" name="Picture 6"/>
          <p:cNvPicPr>
            <a:picLocks noChangeAspect="1"/>
          </p:cNvPicPr>
          <p:nvPr userDrawn="1"/>
        </p:nvPicPr>
        <p:blipFill>
          <a:blip r:embed="rId3"/>
          <a:stretch>
            <a:fillRect/>
          </a:stretch>
        </p:blipFill>
        <p:spPr>
          <a:xfrm>
            <a:off x="9455806" y="5463540"/>
            <a:ext cx="253979" cy="253979"/>
          </a:xfrm>
          <a:prstGeom prst="rect">
            <a:avLst/>
          </a:prstGeom>
        </p:spPr>
      </p:pic>
      <p:pic>
        <p:nvPicPr>
          <p:cNvPr id="10" name="Picture 9"/>
          <p:cNvPicPr>
            <a:picLocks noChangeAspect="1"/>
          </p:cNvPicPr>
          <p:nvPr userDrawn="1"/>
        </p:nvPicPr>
        <p:blipFill>
          <a:blip r:embed="rId4"/>
          <a:stretch>
            <a:fillRect/>
          </a:stretch>
        </p:blipFill>
        <p:spPr>
          <a:xfrm>
            <a:off x="9455806" y="5754637"/>
            <a:ext cx="253979" cy="253979"/>
          </a:xfrm>
          <a:prstGeom prst="rect">
            <a:avLst/>
          </a:prstGeom>
        </p:spPr>
      </p:pic>
      <p:sp>
        <p:nvSpPr>
          <p:cNvPr id="14" name="TextBox 13"/>
          <p:cNvSpPr txBox="1"/>
          <p:nvPr userDrawn="1"/>
        </p:nvSpPr>
        <p:spPr>
          <a:xfrm>
            <a:off x="9810750" y="5154756"/>
            <a:ext cx="1832610" cy="276999"/>
          </a:xfrm>
          <a:prstGeom prst="rect">
            <a:avLst/>
          </a:prstGeom>
          <a:noFill/>
        </p:spPr>
        <p:txBody>
          <a:bodyPr wrap="square" lIns="0" tIns="0" rIns="0" bIns="0" rtlCol="0">
            <a:spAutoFit/>
          </a:bodyPr>
          <a:lstStyle/>
          <a:p>
            <a:r>
              <a:rPr lang="en-GB">
                <a:solidFill>
                  <a:schemeClr val="tx2"/>
                </a:solidFill>
              </a:rPr>
              <a:t>@</a:t>
            </a:r>
            <a:r>
              <a:rPr lang="en-GB" err="1">
                <a:solidFill>
                  <a:schemeClr val="tx2"/>
                </a:solidFill>
              </a:rPr>
              <a:t>canalrivertrust</a:t>
            </a:r>
            <a:endParaRPr lang="en-GB">
              <a:solidFill>
                <a:schemeClr val="tx2"/>
              </a:solidFill>
            </a:endParaRPr>
          </a:p>
        </p:txBody>
      </p:sp>
      <p:sp>
        <p:nvSpPr>
          <p:cNvPr id="17" name="TextBox 16"/>
          <p:cNvSpPr txBox="1"/>
          <p:nvPr userDrawn="1"/>
        </p:nvSpPr>
        <p:spPr>
          <a:xfrm>
            <a:off x="9803130" y="5447493"/>
            <a:ext cx="1832610" cy="276999"/>
          </a:xfrm>
          <a:prstGeom prst="rect">
            <a:avLst/>
          </a:prstGeom>
          <a:noFill/>
        </p:spPr>
        <p:txBody>
          <a:bodyPr wrap="square" lIns="0" tIns="0" rIns="0" bIns="0" rtlCol="0">
            <a:spAutoFit/>
          </a:bodyPr>
          <a:lstStyle/>
          <a:p>
            <a:r>
              <a:rPr lang="en-GB">
                <a:solidFill>
                  <a:schemeClr val="tx2"/>
                </a:solidFill>
              </a:rPr>
              <a:t>/</a:t>
            </a:r>
            <a:r>
              <a:rPr lang="en-GB" err="1">
                <a:solidFill>
                  <a:schemeClr val="tx2"/>
                </a:solidFill>
              </a:rPr>
              <a:t>canalrivertrust</a:t>
            </a:r>
            <a:endParaRPr lang="en-GB">
              <a:solidFill>
                <a:schemeClr val="tx2"/>
              </a:solidFill>
            </a:endParaRPr>
          </a:p>
        </p:txBody>
      </p:sp>
      <p:sp>
        <p:nvSpPr>
          <p:cNvPr id="18" name="TextBox 17"/>
          <p:cNvSpPr txBox="1"/>
          <p:nvPr userDrawn="1"/>
        </p:nvSpPr>
        <p:spPr>
          <a:xfrm>
            <a:off x="9810750" y="5740230"/>
            <a:ext cx="1832610" cy="276999"/>
          </a:xfrm>
          <a:prstGeom prst="rect">
            <a:avLst/>
          </a:prstGeom>
          <a:noFill/>
        </p:spPr>
        <p:txBody>
          <a:bodyPr wrap="square" lIns="0" tIns="0" rIns="0" bIns="0" rtlCol="0">
            <a:spAutoFit/>
          </a:bodyPr>
          <a:lstStyle/>
          <a:p>
            <a:r>
              <a:rPr lang="en-GB">
                <a:solidFill>
                  <a:schemeClr val="tx2"/>
                </a:solidFill>
              </a:rPr>
              <a:t>/</a:t>
            </a:r>
            <a:r>
              <a:rPr lang="en-GB" err="1">
                <a:solidFill>
                  <a:schemeClr val="tx2"/>
                </a:solidFill>
              </a:rPr>
              <a:t>canalrivertrust</a:t>
            </a:r>
            <a:endParaRPr lang="en-GB">
              <a:solidFill>
                <a:schemeClr val="tx2"/>
              </a:solidFill>
            </a:endParaRPr>
          </a:p>
        </p:txBody>
      </p:sp>
      <p:pic>
        <p:nvPicPr>
          <p:cNvPr id="4" name="shpLogoENGNone">
            <a:extLst>
              <a:ext uri="{FF2B5EF4-FFF2-40B4-BE49-F238E27FC236}">
                <a16:creationId xmlns:a16="http://schemas.microsoft.com/office/drawing/2014/main" id="{4992A779-A0FE-45A6-D3ED-081B89BC274B}"/>
              </a:ext>
            </a:extLst>
          </p:cNvPr>
          <p:cNvPicPr>
            <a:picLocks noChangeAspect="1"/>
          </p:cNvPicPr>
          <p:nvPr userDrawn="1"/>
        </p:nvPicPr>
        <p:blipFill>
          <a:blip r:embed="rId5"/>
          <a:stretch>
            <a:fillRect/>
          </a:stretch>
        </p:blipFill>
        <p:spPr>
          <a:xfrm>
            <a:off x="359918" y="346456"/>
            <a:ext cx="2862580" cy="947420"/>
          </a:xfrm>
          <a:prstGeom prst="rect">
            <a:avLst/>
          </a:prstGeom>
        </p:spPr>
      </p:pic>
    </p:spTree>
    <p:extLst>
      <p:ext uri="{BB962C8B-B14F-4D97-AF65-F5344CB8AC3E}">
        <p14:creationId xmlns:p14="http://schemas.microsoft.com/office/powerpoint/2010/main" val="2464312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2">
    <p:bg>
      <p:bgPr>
        <a:solidFill>
          <a:schemeClr val="tx2"/>
        </a:solidFill>
        <a:effectLst/>
      </p:bgPr>
    </p:bg>
    <p:spTree>
      <p:nvGrpSpPr>
        <p:cNvPr id="1" name=""/>
        <p:cNvGrpSpPr/>
        <p:nvPr/>
      </p:nvGrpSpPr>
      <p:grpSpPr>
        <a:xfrm>
          <a:off x="0" y="0"/>
          <a:ext cx="0" cy="0"/>
          <a:chOff x="0" y="0"/>
          <a:chExt cx="0" cy="0"/>
        </a:xfrm>
      </p:grpSpPr>
      <p:grpSp>
        <p:nvGrpSpPr>
          <p:cNvPr id="193" name="Group 192"/>
          <p:cNvGrpSpPr/>
          <p:nvPr userDrawn="1"/>
        </p:nvGrpSpPr>
        <p:grpSpPr>
          <a:xfrm rot="10800000">
            <a:off x="-14288" y="4541174"/>
            <a:ext cx="12206288" cy="2339976"/>
            <a:chOff x="-14288" y="-11113"/>
            <a:chExt cx="12206288" cy="2339976"/>
          </a:xfrm>
        </p:grpSpPr>
        <p:grpSp>
          <p:nvGrpSpPr>
            <p:cNvPr id="194" name="Group 4"/>
            <p:cNvGrpSpPr>
              <a:grpSpLocks noChangeAspect="1"/>
            </p:cNvGrpSpPr>
            <p:nvPr userDrawn="1"/>
          </p:nvGrpSpPr>
          <p:grpSpPr bwMode="auto">
            <a:xfrm>
              <a:off x="6002655" y="-8192"/>
              <a:ext cx="6189345" cy="684213"/>
              <a:chOff x="3762" y="-9"/>
              <a:chExt cx="3916" cy="431"/>
            </a:xfrm>
          </p:grpSpPr>
          <p:sp>
            <p:nvSpPr>
              <p:cNvPr id="197" name="AutoShape 3"/>
              <p:cNvSpPr>
                <a:spLocks noChangeAspect="1" noChangeArrowheads="1" noTextEdit="1"/>
              </p:cNvSpPr>
              <p:nvPr userDrawn="1"/>
            </p:nvSpPr>
            <p:spPr bwMode="auto">
              <a:xfrm>
                <a:off x="3764" y="-7"/>
                <a:ext cx="3914"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5"/>
              <p:cNvSpPr>
                <a:spLocks/>
              </p:cNvSpPr>
              <p:nvPr userDrawn="1"/>
            </p:nvSpPr>
            <p:spPr bwMode="auto">
              <a:xfrm flipH="1" flipV="1">
                <a:off x="3762" y="-9"/>
                <a:ext cx="3916" cy="429"/>
              </a:xfrm>
              <a:custGeom>
                <a:avLst/>
                <a:gdLst>
                  <a:gd name="T0" fmla="*/ 2218 w 2218"/>
                  <a:gd name="T1" fmla="*/ 240 h 240"/>
                  <a:gd name="T2" fmla="*/ 2194 w 2218"/>
                  <a:gd name="T3" fmla="*/ 228 h 240"/>
                  <a:gd name="T4" fmla="*/ 1624 w 2218"/>
                  <a:gd name="T5" fmla="*/ 0 h 240"/>
                  <a:gd name="T6" fmla="*/ 0 w 2218"/>
                  <a:gd name="T7" fmla="*/ 138 h 240"/>
                  <a:gd name="T8" fmla="*/ 1 w 2218"/>
                  <a:gd name="T9" fmla="*/ 240 h 240"/>
                  <a:gd name="T10" fmla="*/ 2218 w 2218"/>
                  <a:gd name="T11" fmla="*/ 240 h 240"/>
                </a:gdLst>
                <a:ahLst/>
                <a:cxnLst>
                  <a:cxn ang="0">
                    <a:pos x="T0" y="T1"/>
                  </a:cxn>
                  <a:cxn ang="0">
                    <a:pos x="T2" y="T3"/>
                  </a:cxn>
                  <a:cxn ang="0">
                    <a:pos x="T4" y="T5"/>
                  </a:cxn>
                  <a:cxn ang="0">
                    <a:pos x="T6" y="T7"/>
                  </a:cxn>
                  <a:cxn ang="0">
                    <a:pos x="T8" y="T9"/>
                  </a:cxn>
                  <a:cxn ang="0">
                    <a:pos x="T10" y="T11"/>
                  </a:cxn>
                </a:cxnLst>
                <a:rect l="0" t="0" r="r" b="b"/>
                <a:pathLst>
                  <a:path w="2218" h="240">
                    <a:moveTo>
                      <a:pt x="2218" y="240"/>
                    </a:moveTo>
                    <a:cubicBezTo>
                      <a:pt x="2210" y="236"/>
                      <a:pt x="2202" y="232"/>
                      <a:pt x="2194" y="228"/>
                    </a:cubicBezTo>
                    <a:cubicBezTo>
                      <a:pt x="2035" y="151"/>
                      <a:pt x="1876" y="69"/>
                      <a:pt x="1624" y="0"/>
                    </a:cubicBezTo>
                    <a:cubicBezTo>
                      <a:pt x="1303" y="81"/>
                      <a:pt x="829" y="138"/>
                      <a:pt x="0" y="138"/>
                    </a:cubicBezTo>
                    <a:cubicBezTo>
                      <a:pt x="1" y="240"/>
                      <a:pt x="1" y="240"/>
                      <a:pt x="1" y="240"/>
                    </a:cubicBezTo>
                    <a:lnTo>
                      <a:pt x="2218"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95" name="Freeform 5"/>
            <p:cNvSpPr>
              <a:spLocks/>
            </p:cNvSpPr>
            <p:nvPr userDrawn="1"/>
          </p:nvSpPr>
          <p:spPr bwMode="auto">
            <a:xfrm flipH="1" flipV="1">
              <a:off x="-14288" y="-11113"/>
              <a:ext cx="7707313" cy="2339976"/>
            </a:xfrm>
            <a:custGeom>
              <a:avLst/>
              <a:gdLst>
                <a:gd name="T0" fmla="*/ 594 w 2743"/>
                <a:gd name="T1" fmla="*/ 831 h 831"/>
                <a:gd name="T2" fmla="*/ 2743 w 2743"/>
                <a:gd name="T3" fmla="*/ 831 h 831"/>
                <a:gd name="T4" fmla="*/ 2743 w 2743"/>
                <a:gd name="T5" fmla="*/ 0 h 831"/>
                <a:gd name="T6" fmla="*/ 550 w 2743"/>
                <a:gd name="T7" fmla="*/ 381 h 831"/>
                <a:gd name="T8" fmla="*/ 0 w 2743"/>
                <a:gd name="T9" fmla="*/ 591 h 831"/>
                <a:gd name="T10" fmla="*/ 569 w 2743"/>
                <a:gd name="T11" fmla="*/ 819 h 831"/>
                <a:gd name="T12" fmla="*/ 594 w 2743"/>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2743" h="831">
                  <a:moveTo>
                    <a:pt x="594" y="831"/>
                  </a:moveTo>
                  <a:cubicBezTo>
                    <a:pt x="2743" y="831"/>
                    <a:pt x="2743" y="831"/>
                    <a:pt x="2743" y="831"/>
                  </a:cubicBezTo>
                  <a:cubicBezTo>
                    <a:pt x="2743" y="0"/>
                    <a:pt x="2743" y="0"/>
                    <a:pt x="2743" y="0"/>
                  </a:cubicBezTo>
                  <a:cubicBezTo>
                    <a:pt x="1276" y="0"/>
                    <a:pt x="913" y="206"/>
                    <a:pt x="550" y="381"/>
                  </a:cubicBezTo>
                  <a:cubicBezTo>
                    <a:pt x="395" y="456"/>
                    <a:pt x="240" y="530"/>
                    <a:pt x="0" y="591"/>
                  </a:cubicBezTo>
                  <a:cubicBezTo>
                    <a:pt x="251" y="660"/>
                    <a:pt x="410" y="743"/>
                    <a:pt x="569" y="819"/>
                  </a:cubicBezTo>
                  <a:cubicBezTo>
                    <a:pt x="577" y="823"/>
                    <a:pt x="585" y="827"/>
                    <a:pt x="594" y="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96" name="Freeform 9"/>
            <p:cNvSpPr>
              <a:spLocks/>
            </p:cNvSpPr>
            <p:nvPr userDrawn="1"/>
          </p:nvSpPr>
          <p:spPr bwMode="auto">
            <a:xfrm flipH="1" flipV="1">
              <a:off x="7687943" y="278469"/>
              <a:ext cx="4504056" cy="813949"/>
            </a:xfrm>
            <a:custGeom>
              <a:avLst/>
              <a:gdLst>
                <a:gd name="T0" fmla="*/ 0 w 1625"/>
                <a:gd name="T1" fmla="*/ 0 h 291"/>
                <a:gd name="T2" fmla="*/ 0 w 1625"/>
                <a:gd name="T3" fmla="*/ 291 h 291"/>
                <a:gd name="T4" fmla="*/ 1625 w 1625"/>
                <a:gd name="T5" fmla="*/ 153 h 291"/>
                <a:gd name="T6" fmla="*/ 0 w 1625"/>
                <a:gd name="T7" fmla="*/ 0 h 291"/>
              </a:gdLst>
              <a:ahLst/>
              <a:cxnLst>
                <a:cxn ang="0">
                  <a:pos x="T0" y="T1"/>
                </a:cxn>
                <a:cxn ang="0">
                  <a:pos x="T2" y="T3"/>
                </a:cxn>
                <a:cxn ang="0">
                  <a:pos x="T4" y="T5"/>
                </a:cxn>
                <a:cxn ang="0">
                  <a:pos x="T6" y="T7"/>
                </a:cxn>
              </a:cxnLst>
              <a:rect l="0" t="0" r="r" b="b"/>
              <a:pathLst>
                <a:path w="1625" h="291">
                  <a:moveTo>
                    <a:pt x="0" y="0"/>
                  </a:moveTo>
                  <a:cubicBezTo>
                    <a:pt x="0" y="291"/>
                    <a:pt x="0" y="291"/>
                    <a:pt x="0" y="291"/>
                  </a:cubicBezTo>
                  <a:cubicBezTo>
                    <a:pt x="830" y="291"/>
                    <a:pt x="1304" y="235"/>
                    <a:pt x="1625" y="153"/>
                  </a:cubicBezTo>
                  <a:cubicBezTo>
                    <a:pt x="1302" y="65"/>
                    <a:pt x="826" y="0"/>
                    <a:pt x="0" y="0"/>
                  </a:cubicBezTo>
                </a:path>
              </a:pathLst>
            </a:custGeom>
            <a:solidFill>
              <a:srgbClr val="A5DFF6"/>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2" name="Title 1"/>
          <p:cNvSpPr>
            <a:spLocks noGrp="1"/>
          </p:cNvSpPr>
          <p:nvPr>
            <p:ph type="ctrTitle" hasCustomPrompt="1"/>
          </p:nvPr>
        </p:nvSpPr>
        <p:spPr>
          <a:xfrm>
            <a:off x="372031" y="1736929"/>
            <a:ext cx="11448493" cy="1169921"/>
          </a:xfrm>
        </p:spPr>
        <p:txBody>
          <a:bodyPr/>
          <a:lstStyle>
            <a:lvl1pPr>
              <a:lnSpc>
                <a:spcPct val="90000"/>
              </a:lnSpc>
              <a:defRPr sz="5400">
                <a:solidFill>
                  <a:schemeClr val="bg1"/>
                </a:solidFill>
              </a:defRPr>
            </a:lvl1pPr>
          </a:lstStyle>
          <a:p>
            <a:r>
              <a:rPr lang="en-US"/>
              <a:t>Thank you!</a:t>
            </a:r>
            <a:endParaRPr lang="en-GB"/>
          </a:p>
        </p:txBody>
      </p:sp>
      <p:sp>
        <p:nvSpPr>
          <p:cNvPr id="3" name="Text Placeholder 2"/>
          <p:cNvSpPr>
            <a:spLocks noGrp="1"/>
          </p:cNvSpPr>
          <p:nvPr>
            <p:ph type="body" sz="quarter" idx="10" hasCustomPrompt="1"/>
          </p:nvPr>
        </p:nvSpPr>
        <p:spPr>
          <a:xfrm>
            <a:off x="362887" y="2975174"/>
            <a:ext cx="5580063" cy="2048643"/>
          </a:xfrm>
        </p:spPr>
        <p:txBody>
          <a:bodyPr>
            <a:noAutofit/>
          </a:bodyPr>
          <a:lstStyle>
            <a:lvl1pPr marL="0" indent="0">
              <a:buNone/>
              <a:defRPr sz="2000">
                <a:solidFill>
                  <a:schemeClr val="accent2"/>
                </a:solidFill>
                <a:latin typeface="+mn-lt"/>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Name</a:t>
            </a:r>
          </a:p>
          <a:p>
            <a:pPr lvl="1"/>
            <a:r>
              <a:rPr lang="en-US"/>
              <a:t>Job title</a:t>
            </a:r>
          </a:p>
          <a:p>
            <a:pPr lvl="1"/>
            <a:r>
              <a:rPr lang="en-US"/>
              <a:t>Email</a:t>
            </a:r>
          </a:p>
          <a:p>
            <a:pPr lvl="1"/>
            <a:r>
              <a:rPr lang="en-US"/>
              <a:t>Canalrivertrust.org.uk</a:t>
            </a:r>
          </a:p>
          <a:p>
            <a:pPr lvl="1"/>
            <a:endParaRPr lang="en-US"/>
          </a:p>
        </p:txBody>
      </p:sp>
      <p:pic>
        <p:nvPicPr>
          <p:cNvPr id="4" name="shpLogoENGNone">
            <a:extLst>
              <a:ext uri="{FF2B5EF4-FFF2-40B4-BE49-F238E27FC236}">
                <a16:creationId xmlns:a16="http://schemas.microsoft.com/office/drawing/2014/main" id="{4AEE2036-16B2-CE78-A6F6-1341CE5CB73F}"/>
              </a:ext>
            </a:extLst>
          </p:cNvPr>
          <p:cNvPicPr>
            <a:picLocks noChangeAspect="1"/>
          </p:cNvPicPr>
          <p:nvPr userDrawn="1"/>
        </p:nvPicPr>
        <p:blipFill>
          <a:blip r:embed="rId2"/>
          <a:stretch>
            <a:fillRect/>
          </a:stretch>
        </p:blipFill>
        <p:spPr>
          <a:xfrm>
            <a:off x="359918" y="346456"/>
            <a:ext cx="2862580" cy="947420"/>
          </a:xfrm>
          <a:prstGeom prst="rect">
            <a:avLst/>
          </a:prstGeom>
        </p:spPr>
      </p:pic>
    </p:spTree>
    <p:extLst>
      <p:ext uri="{BB962C8B-B14F-4D97-AF65-F5344CB8AC3E}">
        <p14:creationId xmlns:p14="http://schemas.microsoft.com/office/powerpoint/2010/main" val="352903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1"/>
            <a:ext cx="12192000" cy="6858000"/>
          </a:xfrm>
          <a:solidFill>
            <a:srgbClr val="E7E7E8"/>
          </a:solidFill>
        </p:spPr>
        <p:txBody>
          <a:bodyPr anchor="ctr" anchorCtr="0"/>
          <a:lstStyle>
            <a:lvl1pPr algn="ctr">
              <a:buNone/>
              <a:defRPr/>
            </a:lvl1pPr>
          </a:lstStyle>
          <a:p>
            <a:r>
              <a:rPr lang="en-US"/>
              <a:t>Click icon to add picture</a:t>
            </a:r>
            <a:endParaRPr lang="en-GB"/>
          </a:p>
        </p:txBody>
      </p:sp>
      <p:sp>
        <p:nvSpPr>
          <p:cNvPr id="18" name="Text Placeholder 6"/>
          <p:cNvSpPr>
            <a:spLocks noGrp="1"/>
          </p:cNvSpPr>
          <p:nvPr>
            <p:ph type="body" sz="quarter" idx="12" hasCustomPrompt="1"/>
          </p:nvPr>
        </p:nvSpPr>
        <p:spPr>
          <a:xfrm>
            <a:off x="359899" y="3915424"/>
            <a:ext cx="5724526" cy="1553763"/>
          </a:xfrm>
        </p:spPr>
        <p:txBody>
          <a:bodyPr anchor="t" anchorCtr="0">
            <a:noAutofit/>
          </a:bodyPr>
          <a:lstStyle>
            <a:lvl1pPr marL="0" indent="0">
              <a:lnSpc>
                <a:spcPct val="90000"/>
              </a:lnSpc>
              <a:spcBef>
                <a:spcPts val="0"/>
              </a:spcBef>
              <a:buNone/>
              <a:defRPr sz="2200" baseline="0">
                <a:solidFill>
                  <a:schemeClr val="tx2"/>
                </a:solidFill>
              </a:defRPr>
            </a:lvl1pPr>
          </a:lstStyle>
          <a:p>
            <a:pPr lvl="0"/>
            <a:r>
              <a:rPr lang="en-GB"/>
              <a:t>Name</a:t>
            </a:r>
          </a:p>
          <a:p>
            <a:pPr lvl="0"/>
            <a:r>
              <a:rPr lang="en-GB"/>
              <a:t>Date</a:t>
            </a:r>
          </a:p>
        </p:txBody>
      </p:sp>
      <p:sp>
        <p:nvSpPr>
          <p:cNvPr id="16" name="Title 1"/>
          <p:cNvSpPr>
            <a:spLocks noGrp="1"/>
          </p:cNvSpPr>
          <p:nvPr>
            <p:ph type="ctrTitle"/>
          </p:nvPr>
        </p:nvSpPr>
        <p:spPr>
          <a:xfrm>
            <a:off x="372031" y="1764361"/>
            <a:ext cx="11448493" cy="1667657"/>
          </a:xfrm>
        </p:spPr>
        <p:txBody>
          <a:bodyPr/>
          <a:lstStyle>
            <a:lvl1pPr>
              <a:lnSpc>
                <a:spcPct val="90000"/>
              </a:lnSpc>
              <a:defRPr sz="5400">
                <a:solidFill>
                  <a:schemeClr val="tx2"/>
                </a:solidFill>
              </a:defRPr>
            </a:lvl1pPr>
          </a:lstStyle>
          <a:p>
            <a:r>
              <a:rPr lang="en-US"/>
              <a:t>Click to edit Master title style</a:t>
            </a:r>
            <a:endParaRPr lang="en-GB"/>
          </a:p>
        </p:txBody>
      </p:sp>
      <p:pic>
        <p:nvPicPr>
          <p:cNvPr id="3" name="shpLogoENGNoneBlue">
            <a:extLst>
              <a:ext uri="{FF2B5EF4-FFF2-40B4-BE49-F238E27FC236}">
                <a16:creationId xmlns:a16="http://schemas.microsoft.com/office/drawing/2014/main" id="{6233EE02-763B-43CF-C1DD-C3109F28C6CF}"/>
              </a:ext>
            </a:extLst>
          </p:cNvPr>
          <p:cNvPicPr>
            <a:picLocks noChangeAspect="1"/>
          </p:cNvPicPr>
          <p:nvPr userDrawn="1"/>
        </p:nvPicPr>
        <p:blipFill>
          <a:blip r:embed="rId2"/>
          <a:stretch>
            <a:fillRect/>
          </a:stretch>
        </p:blipFill>
        <p:spPr>
          <a:xfrm>
            <a:off x="355600" y="346457"/>
            <a:ext cx="2823037" cy="946785"/>
          </a:xfrm>
          <a:prstGeom prst="rect">
            <a:avLst/>
          </a:prstGeom>
        </p:spPr>
      </p:pic>
    </p:spTree>
    <p:extLst>
      <p:ext uri="{BB962C8B-B14F-4D97-AF65-F5344CB8AC3E}">
        <p14:creationId xmlns:p14="http://schemas.microsoft.com/office/powerpoint/2010/main" val="383513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20C22-4FA8-4CDD-9C21-DC0B136436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336" r="2336"/>
          <a:stretch/>
        </p:blipFill>
        <p:spPr>
          <a:xfrm>
            <a:off x="0" y="0"/>
            <a:ext cx="12211050" cy="6858000"/>
          </a:xfrm>
          <a:prstGeom prst="rect">
            <a:avLst/>
          </a:prstGeom>
        </p:spPr>
      </p:pic>
      <p:sp>
        <p:nvSpPr>
          <p:cNvPr id="18" name="Text Placeholder 6"/>
          <p:cNvSpPr>
            <a:spLocks noGrp="1"/>
          </p:cNvSpPr>
          <p:nvPr>
            <p:ph type="body" sz="quarter" idx="12" hasCustomPrompt="1"/>
          </p:nvPr>
        </p:nvSpPr>
        <p:spPr>
          <a:xfrm>
            <a:off x="360000" y="3943470"/>
            <a:ext cx="5724526" cy="1553763"/>
          </a:xfrm>
        </p:spPr>
        <p:txBody>
          <a:bodyPr anchor="t" anchorCtr="0">
            <a:noAutofit/>
          </a:bodyPr>
          <a:lstStyle>
            <a:lvl1pPr marL="0" indent="0">
              <a:lnSpc>
                <a:spcPct val="90000"/>
              </a:lnSpc>
              <a:spcBef>
                <a:spcPts val="0"/>
              </a:spcBef>
              <a:buNone/>
              <a:defRPr sz="2200" baseline="0">
                <a:solidFill>
                  <a:schemeClr val="tx2"/>
                </a:solidFill>
              </a:defRPr>
            </a:lvl1pPr>
          </a:lstStyle>
          <a:p>
            <a:pPr lvl="0"/>
            <a:r>
              <a:rPr lang="en-GB"/>
              <a:t>Name</a:t>
            </a:r>
          </a:p>
          <a:p>
            <a:pPr lvl="0"/>
            <a:r>
              <a:rPr lang="en-GB"/>
              <a:t>Date</a:t>
            </a:r>
          </a:p>
        </p:txBody>
      </p:sp>
      <p:sp>
        <p:nvSpPr>
          <p:cNvPr id="16" name="Title 1"/>
          <p:cNvSpPr>
            <a:spLocks noGrp="1"/>
          </p:cNvSpPr>
          <p:nvPr>
            <p:ph type="ctrTitle"/>
          </p:nvPr>
        </p:nvSpPr>
        <p:spPr>
          <a:xfrm>
            <a:off x="370800" y="1764000"/>
            <a:ext cx="11466000" cy="1058400"/>
          </a:xfrm>
        </p:spPr>
        <p:txBody>
          <a:bodyPr/>
          <a:lstStyle>
            <a:lvl1pPr>
              <a:lnSpc>
                <a:spcPct val="90000"/>
              </a:lnSpc>
              <a:defRPr sz="5400">
                <a:solidFill>
                  <a:schemeClr val="tx2"/>
                </a:solidFill>
              </a:defRPr>
            </a:lvl1pPr>
          </a:lstStyle>
          <a:p>
            <a:r>
              <a:rPr lang="en-US"/>
              <a:t>Click to edit Master title style</a:t>
            </a:r>
            <a:endParaRPr lang="en-GB"/>
          </a:p>
        </p:txBody>
      </p:sp>
      <p:pic>
        <p:nvPicPr>
          <p:cNvPr id="4" name="shpLogoENGNoneBlue">
            <a:extLst>
              <a:ext uri="{FF2B5EF4-FFF2-40B4-BE49-F238E27FC236}">
                <a16:creationId xmlns:a16="http://schemas.microsoft.com/office/drawing/2014/main" id="{DCEAC8BB-5FBC-E65E-ACE0-D3DA055EFDF0}"/>
              </a:ext>
            </a:extLst>
          </p:cNvPr>
          <p:cNvPicPr>
            <a:picLocks noChangeAspect="1"/>
          </p:cNvPicPr>
          <p:nvPr userDrawn="1"/>
        </p:nvPicPr>
        <p:blipFill>
          <a:blip r:embed="rId3"/>
          <a:stretch>
            <a:fillRect/>
          </a:stretch>
        </p:blipFill>
        <p:spPr>
          <a:xfrm>
            <a:off x="355600" y="346457"/>
            <a:ext cx="2823037" cy="946785"/>
          </a:xfrm>
          <a:prstGeom prst="rect">
            <a:avLst/>
          </a:prstGeom>
        </p:spPr>
      </p:pic>
    </p:spTree>
    <p:extLst>
      <p:ext uri="{BB962C8B-B14F-4D97-AF65-F5344CB8AC3E}">
        <p14:creationId xmlns:p14="http://schemas.microsoft.com/office/powerpoint/2010/main" val="808785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Placeholder 17" descr="[IMAGE_BEHIND]">
            <a:extLst>
              <a:ext uri="{FF2B5EF4-FFF2-40B4-BE49-F238E27FC236}">
                <a16:creationId xmlns:a16="http://schemas.microsoft.com/office/drawing/2014/main" id="{48F34B4A-0199-4923-8AEA-B2AB2100E714}"/>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a:fillRect/>
          </a:stretch>
        </p:blipFill>
        <p:spPr>
          <a:xfrm rot="10800000">
            <a:off x="0" y="0"/>
            <a:ext cx="12192000" cy="6858000"/>
          </a:xfrm>
          <a:prstGeom prst="rect">
            <a:avLst/>
          </a:prstGeom>
        </p:spPr>
      </p:pic>
      <p:sp>
        <p:nvSpPr>
          <p:cNvPr id="18" name="Text Placeholder 6"/>
          <p:cNvSpPr>
            <a:spLocks noGrp="1"/>
          </p:cNvSpPr>
          <p:nvPr>
            <p:ph type="body" sz="quarter" idx="12" hasCustomPrompt="1"/>
          </p:nvPr>
        </p:nvSpPr>
        <p:spPr>
          <a:xfrm>
            <a:off x="359899" y="3915424"/>
            <a:ext cx="5724526" cy="1553763"/>
          </a:xfrm>
        </p:spPr>
        <p:txBody>
          <a:bodyPr anchor="t" anchorCtr="0">
            <a:noAutofit/>
          </a:bodyPr>
          <a:lstStyle>
            <a:lvl1pPr marL="0" indent="0">
              <a:lnSpc>
                <a:spcPct val="90000"/>
              </a:lnSpc>
              <a:spcBef>
                <a:spcPts val="0"/>
              </a:spcBef>
              <a:buNone/>
              <a:defRPr sz="2200" baseline="0">
                <a:solidFill>
                  <a:schemeClr val="bg1"/>
                </a:solidFill>
              </a:defRPr>
            </a:lvl1pPr>
          </a:lstStyle>
          <a:p>
            <a:pPr lvl="0"/>
            <a:r>
              <a:rPr lang="en-GB"/>
              <a:t>Name</a:t>
            </a:r>
          </a:p>
          <a:p>
            <a:pPr lvl="0"/>
            <a:r>
              <a:rPr lang="en-GB"/>
              <a:t>Date</a:t>
            </a:r>
          </a:p>
        </p:txBody>
      </p:sp>
      <p:sp>
        <p:nvSpPr>
          <p:cNvPr id="16" name="Title 1"/>
          <p:cNvSpPr>
            <a:spLocks noGrp="1"/>
          </p:cNvSpPr>
          <p:nvPr>
            <p:ph type="ctrTitle"/>
          </p:nvPr>
        </p:nvSpPr>
        <p:spPr>
          <a:xfrm>
            <a:off x="372031" y="1764361"/>
            <a:ext cx="11448493" cy="1667657"/>
          </a:xfrm>
        </p:spPr>
        <p:txBody>
          <a:bodyPr/>
          <a:lstStyle>
            <a:lvl1pPr>
              <a:lnSpc>
                <a:spcPct val="90000"/>
              </a:lnSpc>
              <a:defRPr sz="5400">
                <a:solidFill>
                  <a:schemeClr val="bg1"/>
                </a:solidFill>
              </a:defRPr>
            </a:lvl1pPr>
          </a:lstStyle>
          <a:p>
            <a:r>
              <a:rPr lang="en-US"/>
              <a:t>Click to edit Master title style</a:t>
            </a:r>
            <a:endParaRPr lang="en-GB"/>
          </a:p>
        </p:txBody>
      </p:sp>
      <p:pic>
        <p:nvPicPr>
          <p:cNvPr id="2" name="Picture 1" descr="[NAME_JOB_DATE]">
            <a:extLst>
              <a:ext uri="{FF2B5EF4-FFF2-40B4-BE49-F238E27FC236}">
                <a16:creationId xmlns:a16="http://schemas.microsoft.com/office/drawing/2014/main" id="{A594B548-2204-46B1-B89B-E6DEB8A263D4}"/>
              </a:ext>
            </a:extLst>
          </p:cNvPr>
          <p:cNvPicPr>
            <a:picLocks noChangeAspect="1"/>
          </p:cNvPicPr>
          <p:nvPr userDrawn="1"/>
        </p:nvPicPr>
        <p:blipFill>
          <a:blip r:embed="rId3"/>
          <a:stretch>
            <a:fillRect/>
          </a:stretch>
        </p:blipFill>
        <p:spPr>
          <a:xfrm>
            <a:off x="-19050" y="3833767"/>
            <a:ext cx="12249150" cy="3265937"/>
          </a:xfrm>
          <a:prstGeom prst="rect">
            <a:avLst/>
          </a:prstGeom>
        </p:spPr>
      </p:pic>
      <p:pic>
        <p:nvPicPr>
          <p:cNvPr id="4" name="shpLogoENGNone">
            <a:extLst>
              <a:ext uri="{FF2B5EF4-FFF2-40B4-BE49-F238E27FC236}">
                <a16:creationId xmlns:a16="http://schemas.microsoft.com/office/drawing/2014/main" id="{0EED3F08-A8B6-041A-3A9C-C603BD894337}"/>
              </a:ext>
            </a:extLst>
          </p:cNvPr>
          <p:cNvPicPr>
            <a:picLocks noChangeAspect="1"/>
          </p:cNvPicPr>
          <p:nvPr userDrawn="1"/>
        </p:nvPicPr>
        <p:blipFill>
          <a:blip r:embed="rId4"/>
          <a:stretch>
            <a:fillRect/>
          </a:stretch>
        </p:blipFill>
        <p:spPr>
          <a:xfrm>
            <a:off x="359919" y="346457"/>
            <a:ext cx="2860661" cy="946785"/>
          </a:xfrm>
          <a:prstGeom prst="rect">
            <a:avLst/>
          </a:prstGeom>
        </p:spPr>
      </p:pic>
    </p:spTree>
    <p:extLst>
      <p:ext uri="{BB962C8B-B14F-4D97-AF65-F5344CB8AC3E}">
        <p14:creationId xmlns:p14="http://schemas.microsoft.com/office/powerpoint/2010/main" val="3578570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3" name="Content Placeholder 2"/>
          <p:cNvSpPr>
            <a:spLocks noGrp="1"/>
          </p:cNvSpPr>
          <p:nvPr>
            <p:ph idx="1"/>
          </p:nvPr>
        </p:nvSpPr>
        <p:spPr>
          <a:xfrm>
            <a:off x="355600" y="1376363"/>
            <a:ext cx="11464925" cy="4537075"/>
          </a:xfrm>
        </p:spPr>
        <p:txBody>
          <a:body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Footer</a:t>
            </a:r>
          </a:p>
        </p:txBody>
      </p:sp>
      <p:sp>
        <p:nvSpPr>
          <p:cNvPr id="4" name="Slide Number Placeholder 3"/>
          <p:cNvSpPr>
            <a:spLocks noGrp="1"/>
          </p:cNvSpPr>
          <p:nvPr>
            <p:ph type="sldNum" sz="quarter" idx="12"/>
          </p:nvPr>
        </p:nvSpPr>
        <p:spPr/>
        <p:txBody>
          <a:bodyPr/>
          <a:lstStyle/>
          <a:p>
            <a:pPr algn="l"/>
            <a:fld id="{1B69658F-F390-496C-90EE-387B4381F21F}" type="slidenum">
              <a:rPr lang="en-GB" smtClean="0"/>
              <a:pPr algn="l"/>
              <a:t>‹#›</a:t>
            </a:fld>
            <a:endParaRPr lang="en-GB"/>
          </a:p>
        </p:txBody>
      </p:sp>
      <p:pic>
        <p:nvPicPr>
          <p:cNvPr id="7" name="shpLogoENGNone">
            <a:extLst>
              <a:ext uri="{FF2B5EF4-FFF2-40B4-BE49-F238E27FC236}">
                <a16:creationId xmlns:a16="http://schemas.microsoft.com/office/drawing/2014/main" id="{7F5D1064-8134-3DFC-7C1F-386BBC9B20B6}"/>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9" name="shpTitleUnderline">
            <a:extLst>
              <a:ext uri="{FF2B5EF4-FFF2-40B4-BE49-F238E27FC236}">
                <a16:creationId xmlns:a16="http://schemas.microsoft.com/office/drawing/2014/main" id="{C782C29B-651A-C64A-0145-A242816A7D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1868048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71475" y="1376363"/>
            <a:ext cx="11449050" cy="4537075"/>
          </a:xfrm>
        </p:spPr>
        <p:txBody>
          <a:bodyPr anchor="ctr" anchorCtr="0"/>
          <a:lstStyle>
            <a:lvl1pPr algn="ctr">
              <a:buNone/>
              <a:defRPr/>
            </a:lvl1pPr>
          </a:lstStyle>
          <a:p>
            <a:r>
              <a:rPr lang="en-US"/>
              <a:t>Click icon to add picture</a:t>
            </a:r>
            <a:endParaRPr lang="en-GB"/>
          </a:p>
        </p:txBody>
      </p:sp>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Footer</a:t>
            </a:r>
          </a:p>
        </p:txBody>
      </p:sp>
      <p:sp>
        <p:nvSpPr>
          <p:cNvPr id="4" name="Slide Number Placeholder 3"/>
          <p:cNvSpPr>
            <a:spLocks noGrp="1"/>
          </p:cNvSpPr>
          <p:nvPr>
            <p:ph type="sldNum" sz="quarter" idx="14"/>
          </p:nvPr>
        </p:nvSpPr>
        <p:spPr/>
        <p:txBody>
          <a:bodyPr/>
          <a:lstStyle/>
          <a:p>
            <a:pPr algn="l"/>
            <a:fld id="{1B69658F-F390-496C-90EE-387B4381F21F}" type="slidenum">
              <a:rPr lang="en-GB" smtClean="0"/>
              <a:pPr algn="l"/>
              <a:t>‹#›</a:t>
            </a:fld>
            <a:endParaRPr lang="en-GB"/>
          </a:p>
        </p:txBody>
      </p:sp>
      <p:pic>
        <p:nvPicPr>
          <p:cNvPr id="6" name="shpLogoENGNone">
            <a:extLst>
              <a:ext uri="{FF2B5EF4-FFF2-40B4-BE49-F238E27FC236}">
                <a16:creationId xmlns:a16="http://schemas.microsoft.com/office/drawing/2014/main" id="{A0CA534F-F1AE-EB37-151E-48DCA8B4D0B5}"/>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9" name="shpTitleUnderline">
            <a:extLst>
              <a:ext uri="{FF2B5EF4-FFF2-40B4-BE49-F238E27FC236}">
                <a16:creationId xmlns:a16="http://schemas.microsoft.com/office/drawing/2014/main" id="{F2F8E626-808C-8F28-F924-DD7CC87E52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186804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Footer</a:t>
            </a:r>
          </a:p>
        </p:txBody>
      </p:sp>
      <p:sp>
        <p:nvSpPr>
          <p:cNvPr id="4" name="Slide Number Placeholder 3"/>
          <p:cNvSpPr>
            <a:spLocks noGrp="1"/>
          </p:cNvSpPr>
          <p:nvPr>
            <p:ph type="sldNum" sz="quarter" idx="14"/>
          </p:nvPr>
        </p:nvSpPr>
        <p:spPr/>
        <p:txBody>
          <a:bodyPr/>
          <a:lstStyle/>
          <a:p>
            <a:pPr algn="l"/>
            <a:fld id="{1B69658F-F390-496C-90EE-387B4381F21F}" type="slidenum">
              <a:rPr lang="en-GB" smtClean="0"/>
              <a:pPr algn="l"/>
              <a:t>‹#›</a:t>
            </a:fld>
            <a:endParaRPr lang="en-GB"/>
          </a:p>
        </p:txBody>
      </p:sp>
      <p:sp>
        <p:nvSpPr>
          <p:cNvPr id="6" name="Media Placeholder 9"/>
          <p:cNvSpPr>
            <a:spLocks noGrp="1"/>
          </p:cNvSpPr>
          <p:nvPr>
            <p:ph type="media" sz="quarter" idx="13"/>
          </p:nvPr>
        </p:nvSpPr>
        <p:spPr>
          <a:xfrm>
            <a:off x="355600" y="1376363"/>
            <a:ext cx="11464925" cy="4537075"/>
          </a:xfrm>
        </p:spPr>
        <p:txBody>
          <a:bodyPr/>
          <a:lstStyle>
            <a:lvl1pPr>
              <a:buNone/>
              <a:defRPr/>
            </a:lvl1pPr>
          </a:lstStyle>
          <a:p>
            <a:r>
              <a:rPr lang="en-US"/>
              <a:t>Click icon to add media</a:t>
            </a:r>
            <a:endParaRPr lang="en-GB"/>
          </a:p>
        </p:txBody>
      </p:sp>
      <p:pic>
        <p:nvPicPr>
          <p:cNvPr id="7" name="shpLogoENGNone">
            <a:extLst>
              <a:ext uri="{FF2B5EF4-FFF2-40B4-BE49-F238E27FC236}">
                <a16:creationId xmlns:a16="http://schemas.microsoft.com/office/drawing/2014/main" id="{D2BF3F53-5CFA-B9C9-6D7D-CB8B0C172267}"/>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9" name="shpTitleUnderline">
            <a:extLst>
              <a:ext uri="{FF2B5EF4-FFF2-40B4-BE49-F238E27FC236}">
                <a16:creationId xmlns:a16="http://schemas.microsoft.com/office/drawing/2014/main" id="{8CD73CC6-E466-5A18-8F1F-24DEF35A5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207464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6000" y="370390"/>
            <a:ext cx="7556400" cy="649369"/>
          </a:xfrm>
        </p:spPr>
        <p:txBody>
          <a:bodyPr/>
          <a:lstStyle>
            <a:lvl1pPr algn="r">
              <a:defRPr/>
            </a:lvl1pPr>
          </a:lstStyle>
          <a:p>
            <a:r>
              <a:rPr lang="en-US"/>
              <a:t>Click to edit Master title style</a:t>
            </a:r>
            <a:endParaRPr lang="en-GB"/>
          </a:p>
        </p:txBody>
      </p:sp>
      <p:sp>
        <p:nvSpPr>
          <p:cNvPr id="3" name="Content Placeholder 2"/>
          <p:cNvSpPr>
            <a:spLocks noGrp="1"/>
          </p:cNvSpPr>
          <p:nvPr>
            <p:ph sz="half" idx="1"/>
          </p:nvPr>
        </p:nvSpPr>
        <p:spPr>
          <a:xfrm>
            <a:off x="355601" y="1376623"/>
            <a:ext cx="5585884" cy="4533798"/>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251325" y="1376363"/>
            <a:ext cx="5569200" cy="4537076"/>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Footer Placeholder 5"/>
          <p:cNvSpPr>
            <a:spLocks noGrp="1"/>
          </p:cNvSpPr>
          <p:nvPr>
            <p:ph type="ftr" sz="quarter" idx="11"/>
          </p:nvPr>
        </p:nvSpPr>
        <p:spPr/>
        <p:txBody>
          <a:bodyPr/>
          <a:lstStyle>
            <a:lvl1pPr>
              <a:defRPr>
                <a:solidFill>
                  <a:schemeClr val="tx2"/>
                </a:solidFill>
              </a:defRPr>
            </a:lvl1pPr>
          </a:lstStyle>
          <a:p>
            <a:r>
              <a:rPr lang="en-GB"/>
              <a:t>Footer</a:t>
            </a:r>
          </a:p>
        </p:txBody>
      </p:sp>
      <p:sp>
        <p:nvSpPr>
          <p:cNvPr id="5" name="Slide Number Placeholder 4"/>
          <p:cNvSpPr>
            <a:spLocks noGrp="1"/>
          </p:cNvSpPr>
          <p:nvPr>
            <p:ph type="sldNum" sz="quarter" idx="12"/>
          </p:nvPr>
        </p:nvSpPr>
        <p:spPr/>
        <p:txBody>
          <a:bodyPr/>
          <a:lstStyle/>
          <a:p>
            <a:pPr algn="l"/>
            <a:fld id="{1B69658F-F390-496C-90EE-387B4381F21F}" type="slidenum">
              <a:rPr lang="en-GB" smtClean="0"/>
              <a:pPr algn="l"/>
              <a:t>‹#›</a:t>
            </a:fld>
            <a:endParaRPr lang="en-GB"/>
          </a:p>
        </p:txBody>
      </p:sp>
      <p:pic>
        <p:nvPicPr>
          <p:cNvPr id="8" name="shpLogoENGNone">
            <a:extLst>
              <a:ext uri="{FF2B5EF4-FFF2-40B4-BE49-F238E27FC236}">
                <a16:creationId xmlns:a16="http://schemas.microsoft.com/office/drawing/2014/main" id="{9FA7D18D-9B99-946D-CCA9-25725AE7986F}"/>
              </a:ext>
            </a:extLst>
          </p:cNvPr>
          <p:cNvPicPr>
            <a:picLocks noChangeAspect="1"/>
          </p:cNvPicPr>
          <p:nvPr userDrawn="1"/>
        </p:nvPicPr>
        <p:blipFill>
          <a:blip r:embed="rId2"/>
          <a:stretch>
            <a:fillRect/>
          </a:stretch>
        </p:blipFill>
        <p:spPr>
          <a:xfrm>
            <a:off x="360045" y="345567"/>
            <a:ext cx="1672040" cy="583184"/>
          </a:xfrm>
          <a:prstGeom prst="rect">
            <a:avLst/>
          </a:prstGeom>
        </p:spPr>
      </p:pic>
      <p:pic>
        <p:nvPicPr>
          <p:cNvPr id="10" name="shpTitleUnderline">
            <a:extLst>
              <a:ext uri="{FF2B5EF4-FFF2-40B4-BE49-F238E27FC236}">
                <a16:creationId xmlns:a16="http://schemas.microsoft.com/office/drawing/2014/main" id="{3F61EE02-5756-49C5-CB5A-261C9DE743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 y="1043940"/>
            <a:ext cx="11473666" cy="18290"/>
          </a:xfrm>
          <a:prstGeom prst="rect">
            <a:avLst/>
          </a:prstGeom>
        </p:spPr>
      </p:pic>
    </p:spTree>
    <p:extLst>
      <p:ext uri="{BB962C8B-B14F-4D97-AF65-F5344CB8AC3E}">
        <p14:creationId xmlns:p14="http://schemas.microsoft.com/office/powerpoint/2010/main" val="141455376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5600" y="370390"/>
            <a:ext cx="11464925" cy="649369"/>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55600" y="1376363"/>
            <a:ext cx="11464925" cy="4537075"/>
          </a:xfrm>
          <a:prstGeom prst="rect">
            <a:avLst/>
          </a:prstGeom>
        </p:spPr>
        <p:txBody>
          <a:bodyPr vert="horz" lIns="0" tIns="0" rIns="0" bIns="0" rtlCol="0">
            <a:noAutofit/>
          </a:bodyPr>
          <a:lstStyle/>
          <a:p>
            <a:pPr lvl="0"/>
            <a:r>
              <a:rPr lang="en-US"/>
              <a:t>Click to edit Master text styles</a:t>
            </a:r>
          </a:p>
          <a:p>
            <a:pPr lvl="1"/>
            <a:r>
              <a:rPr lang="en-US"/>
              <a:t>Second level</a:t>
            </a:r>
          </a:p>
        </p:txBody>
      </p:sp>
      <p:sp>
        <p:nvSpPr>
          <p:cNvPr id="5" name="Footer Placeholder 4"/>
          <p:cNvSpPr>
            <a:spLocks noGrp="1"/>
          </p:cNvSpPr>
          <p:nvPr>
            <p:ph type="ftr" sz="quarter" idx="3"/>
          </p:nvPr>
        </p:nvSpPr>
        <p:spPr>
          <a:xfrm>
            <a:off x="7388352" y="6360162"/>
            <a:ext cx="4078044" cy="203198"/>
          </a:xfrm>
          <a:prstGeom prst="rect">
            <a:avLst/>
          </a:prstGeom>
        </p:spPr>
        <p:txBody>
          <a:bodyPr vert="horz" lIns="0" tIns="0" rIns="0" bIns="0" rtlCol="0" anchor="ctr"/>
          <a:lstStyle>
            <a:lvl1pPr algn="r">
              <a:defRPr sz="1000">
                <a:solidFill>
                  <a:schemeClr val="tx2"/>
                </a:solidFill>
                <a:latin typeface="+mn-lt"/>
              </a:defRPr>
            </a:lvl1pPr>
          </a:lstStyle>
          <a:p>
            <a:r>
              <a:rPr lang="en-GB"/>
              <a:t>Footer</a:t>
            </a:r>
          </a:p>
        </p:txBody>
      </p:sp>
      <p:sp>
        <p:nvSpPr>
          <p:cNvPr id="6" name="Slide Number Placeholder 5"/>
          <p:cNvSpPr>
            <a:spLocks noGrp="1"/>
          </p:cNvSpPr>
          <p:nvPr>
            <p:ph type="sldNum" sz="quarter" idx="4"/>
          </p:nvPr>
        </p:nvSpPr>
        <p:spPr>
          <a:xfrm>
            <a:off x="11760200" y="6360161"/>
            <a:ext cx="345440" cy="203198"/>
          </a:xfrm>
          <a:prstGeom prst="rect">
            <a:avLst/>
          </a:prstGeom>
        </p:spPr>
        <p:txBody>
          <a:bodyPr vert="horz" lIns="0" tIns="0" rIns="0" bIns="0" rtlCol="0" anchor="ctr"/>
          <a:lstStyle>
            <a:lvl1pPr algn="r">
              <a:defRPr sz="1000">
                <a:solidFill>
                  <a:schemeClr val="tx2"/>
                </a:solidFill>
                <a:latin typeface="+mj-lt"/>
              </a:defRPr>
            </a:lvl1pPr>
          </a:lstStyle>
          <a:p>
            <a:pPr algn="l"/>
            <a:fld id="{1B69658F-F390-496C-90EE-387B4381F21F}" type="slidenum">
              <a:rPr lang="en-GB" smtClean="0"/>
              <a:pPr algn="l"/>
              <a:t>‹#›</a:t>
            </a:fld>
            <a:endParaRPr lang="en-GB"/>
          </a:p>
        </p:txBody>
      </p:sp>
    </p:spTree>
    <p:extLst>
      <p:ext uri="{BB962C8B-B14F-4D97-AF65-F5344CB8AC3E}">
        <p14:creationId xmlns:p14="http://schemas.microsoft.com/office/powerpoint/2010/main" val="762919521"/>
      </p:ext>
    </p:extLst>
  </p:cSld>
  <p:clrMap bg1="lt1" tx1="dk1" bg2="lt2" tx2="dk2" accent1="accent1" accent2="accent2" accent3="accent3" accent4="accent4" accent5="accent5" accent6="accent6" hlink="hlink" folHlink="folHlink"/>
  <p:sldLayoutIdLst>
    <p:sldLayoutId id="2147483649" r:id="rId1"/>
    <p:sldLayoutId id="2147483800" r:id="rId2"/>
    <p:sldLayoutId id="2147483841" r:id="rId3"/>
    <p:sldLayoutId id="2147483842" r:id="rId4"/>
    <p:sldLayoutId id="2147483843" r:id="rId5"/>
    <p:sldLayoutId id="2147483662" r:id="rId6"/>
    <p:sldLayoutId id="2147483805" r:id="rId7"/>
    <p:sldLayoutId id="2147483848" r:id="rId8"/>
    <p:sldLayoutId id="2147483652" r:id="rId9"/>
    <p:sldLayoutId id="2147483839" r:id="rId10"/>
    <p:sldLayoutId id="2147483806" r:id="rId11"/>
    <p:sldLayoutId id="2147483804" r:id="rId12"/>
    <p:sldLayoutId id="2147483773" r:id="rId13"/>
    <p:sldLayoutId id="2147483847" r:id="rId14"/>
    <p:sldLayoutId id="2147483846" r:id="rId15"/>
    <p:sldLayoutId id="2147483844" r:id="rId16"/>
    <p:sldLayoutId id="2147483776" r:id="rId17"/>
    <p:sldLayoutId id="2147483745" r:id="rId18"/>
    <p:sldLayoutId id="2147483774" r:id="rId19"/>
    <p:sldLayoutId id="2147483655" r:id="rId20"/>
    <p:sldLayoutId id="2147483838" r:id="rId21"/>
    <p:sldLayoutId id="2147483654" r:id="rId22"/>
    <p:sldLayoutId id="2147483704" r:id="rId23"/>
    <p:sldLayoutId id="2147483798" r:id="rId24"/>
    <p:sldLayoutId id="2147483807" r:id="rId25"/>
    <p:sldLayoutId id="2147483739" r:id="rId26"/>
    <p:sldLayoutId id="2147483837" r:id="rId27"/>
  </p:sldLayoutIdLst>
  <p:txStyles>
    <p:titleStyle>
      <a:lvl1pPr algn="l" defTabSz="914400" rtl="0" eaLnBrk="1" latinLnBrk="0" hangingPunct="1">
        <a:lnSpc>
          <a:spcPct val="90000"/>
        </a:lnSpc>
        <a:spcBef>
          <a:spcPct val="0"/>
        </a:spcBef>
        <a:buNone/>
        <a:tabLst>
          <a:tab pos="1706563" algn="l"/>
        </a:tabLst>
        <a:defRPr sz="4000" kern="1200">
          <a:solidFill>
            <a:schemeClr val="accent1"/>
          </a:solidFill>
          <a:latin typeface="+mj-lt"/>
          <a:ea typeface="+mj-ea"/>
          <a:cs typeface="+mj-cs"/>
        </a:defRPr>
      </a:lvl1pPr>
    </p:titleStyle>
    <p:bodyStyle>
      <a:lvl1pPr marL="268288" indent="-268288" algn="l" defTabSz="914400" rtl="0" eaLnBrk="1" latinLnBrk="0" hangingPunct="1">
        <a:spcBef>
          <a:spcPct val="20000"/>
        </a:spcBef>
        <a:buClr>
          <a:schemeClr val="accent1"/>
        </a:buClr>
        <a:buSzPct val="110000"/>
        <a:buFont typeface="Arial" pitchFamily="34" charset="0"/>
        <a:buChar char="•"/>
        <a:defRPr sz="2800" kern="1200">
          <a:solidFill>
            <a:schemeClr val="tx1"/>
          </a:solidFill>
          <a:latin typeface="+mn-lt"/>
          <a:ea typeface="+mn-ea"/>
          <a:cs typeface="+mn-cs"/>
        </a:defRPr>
      </a:lvl1pPr>
      <a:lvl2pPr marL="539750" indent="-273050" algn="l" defTabSz="914400" rtl="0" eaLnBrk="1" latinLnBrk="0" hangingPunct="1">
        <a:spcBef>
          <a:spcPct val="20000"/>
        </a:spcBef>
        <a:buClr>
          <a:schemeClr val="accent1"/>
        </a:buClr>
        <a:buSzPct val="80000"/>
        <a:buFont typeface="Arial" panose="020B0604020202020204" pitchFamily="34" charset="0"/>
        <a:buChar char="○"/>
        <a:defRPr sz="2400" kern="1200">
          <a:solidFill>
            <a:schemeClr val="tx1"/>
          </a:solidFill>
          <a:latin typeface="+mn-lt"/>
          <a:ea typeface="+mn-ea"/>
          <a:cs typeface="+mn-cs"/>
        </a:defRPr>
      </a:lvl2pPr>
      <a:lvl3pPr marL="809625" indent="-276225" algn="l" defTabSz="914400" rtl="0" eaLnBrk="1" latinLnBrk="0" hangingPunct="1">
        <a:spcBef>
          <a:spcPct val="20000"/>
        </a:spcBef>
        <a:buClr>
          <a:schemeClr val="accent1"/>
        </a:buClr>
        <a:buSzPct val="110000"/>
        <a:buFont typeface="Symbol" panose="05050102010706020507" pitchFamily="18" charset="2"/>
        <a:buChar char="·"/>
        <a:defRPr sz="2000" kern="1200">
          <a:solidFill>
            <a:schemeClr val="tx1"/>
          </a:solidFill>
          <a:latin typeface="+mn-lt"/>
          <a:ea typeface="+mn-ea"/>
          <a:cs typeface="+mn-cs"/>
        </a:defRPr>
      </a:lvl3pPr>
      <a:lvl4pPr marL="1077913" indent="-265113"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431925" indent="-352425" algn="l" defTabSz="914400" rtl="0" eaLnBrk="1" latinLnBrk="0" hangingPunct="1">
        <a:spcBef>
          <a:spcPct val="20000"/>
        </a:spcBef>
        <a:buClr>
          <a:schemeClr val="accent1"/>
        </a:buClr>
        <a:buSzPct val="11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4" userDrawn="1">
          <p15:clr>
            <a:srgbClr val="F26B43"/>
          </p15:clr>
        </p15:guide>
        <p15:guide id="4" pos="7446" userDrawn="1">
          <p15:clr>
            <a:srgbClr val="F26B43"/>
          </p15:clr>
        </p15:guide>
        <p15:guide id="5" orient="horz" pos="867" userDrawn="1">
          <p15:clr>
            <a:srgbClr val="F26B43"/>
          </p15:clr>
        </p15:guide>
        <p15:guide id="6" orient="horz" pos="3725" userDrawn="1">
          <p15:clr>
            <a:srgbClr val="F26B43"/>
          </p15:clr>
        </p15:guide>
        <p15:guide id="7" pos="3749" userDrawn="1">
          <p15:clr>
            <a:srgbClr val="F26B43"/>
          </p15:clr>
        </p15:guide>
        <p15:guide id="8"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9.pn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86.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hyperlink" Target="mailto:Richard.bennett@canalrivertrust.org.uk" TargetMode="External"/><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hyperlink" Target="mailto:Aimee-louise.malcolm@canalrivertrust.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name="Title slide 2#Title slides#English">
    <p:spTree>
      <p:nvGrpSpPr>
        <p:cNvPr id="1" name=""/>
        <p:cNvGrpSpPr/>
        <p:nvPr/>
      </p:nvGrpSpPr>
      <p:grpSpPr>
        <a:xfrm>
          <a:off x="0" y="0"/>
          <a:ext cx="0" cy="0"/>
          <a:chOff x="0" y="0"/>
          <a:chExt cx="0" cy="0"/>
        </a:xfrm>
      </p:grpSpPr>
      <p:sp>
        <p:nvSpPr>
          <p:cNvPr id="6" name="Text Placeholder 5" descr="[NAME_JOB_DATE]"/>
          <p:cNvSpPr>
            <a:spLocks noGrp="1"/>
          </p:cNvSpPr>
          <p:nvPr>
            <p:ph type="body" sz="quarter" idx="12"/>
          </p:nvPr>
        </p:nvSpPr>
        <p:spPr/>
        <p:txBody>
          <a:bodyPr/>
          <a:lstStyle/>
          <a:p>
            <a:endParaRPr lang="en-GB"/>
          </a:p>
          <a:p>
            <a:endParaRPr lang="en-GB"/>
          </a:p>
          <a:p>
            <a:endParaRPr lang="en-GB"/>
          </a:p>
          <a:p>
            <a:endParaRPr lang="en-GB"/>
          </a:p>
        </p:txBody>
      </p:sp>
      <p:sp>
        <p:nvSpPr>
          <p:cNvPr id="5" name="Title 4" descr="[TITLE]"/>
          <p:cNvSpPr>
            <a:spLocks noGrp="1"/>
          </p:cNvSpPr>
          <p:nvPr>
            <p:ph type="ctrTitle"/>
          </p:nvPr>
        </p:nvSpPr>
        <p:spPr/>
        <p:txBody>
          <a:bodyPr/>
          <a:lstStyle/>
          <a:p>
            <a:r>
              <a:rPr lang="en-GB"/>
              <a:t>Evolving Landscapes</a:t>
            </a:r>
            <a:br>
              <a:rPr lang="en-GB"/>
            </a:br>
            <a:r>
              <a:rPr lang="en-GB" sz="4800"/>
              <a:t>Learning from the linear</a:t>
            </a:r>
          </a:p>
        </p:txBody>
      </p:sp>
      <p:sp>
        <p:nvSpPr>
          <p:cNvPr id="2" name="TextBox 1">
            <a:extLst>
              <a:ext uri="{FF2B5EF4-FFF2-40B4-BE49-F238E27FC236}">
                <a16:creationId xmlns:a16="http://schemas.microsoft.com/office/drawing/2014/main" id="{EAFB205E-47AF-5168-D866-6D840AFEB70B}"/>
              </a:ext>
            </a:extLst>
          </p:cNvPr>
          <p:cNvSpPr txBox="1"/>
          <p:nvPr/>
        </p:nvSpPr>
        <p:spPr>
          <a:xfrm>
            <a:off x="360000" y="5497233"/>
            <a:ext cx="3667125" cy="646331"/>
          </a:xfrm>
          <a:prstGeom prst="rect">
            <a:avLst/>
          </a:prstGeom>
          <a:noFill/>
        </p:spPr>
        <p:txBody>
          <a:bodyPr wrap="square" rtlCol="0">
            <a:spAutoFit/>
          </a:bodyPr>
          <a:lstStyle/>
          <a:p>
            <a:r>
              <a:rPr lang="en-GB">
                <a:solidFill>
                  <a:schemeClr val="bg1"/>
                </a:solidFill>
              </a:rPr>
              <a:t>Richard Bennett </a:t>
            </a:r>
            <a:r>
              <a:rPr lang="en-GB" err="1">
                <a:solidFill>
                  <a:schemeClr val="bg1"/>
                </a:solidFill>
              </a:rPr>
              <a:t>CEnv</a:t>
            </a:r>
            <a:endParaRPr lang="en-GB">
              <a:solidFill>
                <a:schemeClr val="bg1"/>
              </a:solidFill>
            </a:endParaRPr>
          </a:p>
          <a:p>
            <a:r>
              <a:rPr lang="en-GB">
                <a:solidFill>
                  <a:schemeClr val="bg1"/>
                </a:solidFill>
              </a:rPr>
              <a:t>Nature Recovery Manager</a:t>
            </a:r>
          </a:p>
        </p:txBody>
      </p:sp>
    </p:spTree>
    <p:extLst>
      <p:ext uri="{BB962C8B-B14F-4D97-AF65-F5344CB8AC3E}">
        <p14:creationId xmlns:p14="http://schemas.microsoft.com/office/powerpoint/2010/main" val="1781205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FEFB-8916-1B3C-4867-D5A67B4FDFC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656D2E1-FDF7-664A-D177-215672F64FF6}"/>
              </a:ext>
            </a:extLst>
          </p:cNvPr>
          <p:cNvSpPr>
            <a:spLocks noGrp="1"/>
          </p:cNvSpPr>
          <p:nvPr>
            <p:ph type="title"/>
          </p:nvPr>
        </p:nvSpPr>
        <p:spPr>
          <a:xfrm>
            <a:off x="4266000" y="370390"/>
            <a:ext cx="7556400" cy="649369"/>
          </a:xfrm>
        </p:spPr>
        <p:txBody>
          <a:bodyPr/>
          <a:lstStyle/>
          <a:p>
            <a:r>
              <a:rPr lang="en-US"/>
              <a:t>Community Roots </a:t>
            </a:r>
          </a:p>
        </p:txBody>
      </p:sp>
      <p:pic>
        <p:nvPicPr>
          <p:cNvPr id="5" name="Content Placeholder 4" descr="A group of people on paddle boards with lights&#10;&#10;Description automatically generated">
            <a:extLst>
              <a:ext uri="{FF2B5EF4-FFF2-40B4-BE49-F238E27FC236}">
                <a16:creationId xmlns:a16="http://schemas.microsoft.com/office/drawing/2014/main" id="{93AC9FFC-7203-69E7-7AEC-D3855216C42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0293" r="12087" b="-1"/>
          <a:stretch/>
        </p:blipFill>
        <p:spPr>
          <a:xfrm>
            <a:off x="355601" y="1376623"/>
            <a:ext cx="5585884" cy="4533798"/>
          </a:xfrm>
          <a:noFill/>
        </p:spPr>
      </p:pic>
      <p:pic>
        <p:nvPicPr>
          <p:cNvPr id="3" name="Content Placeholder 4" descr="A group of people looking at a boat with paper boats&#10;&#10;Description automatically generated">
            <a:extLst>
              <a:ext uri="{FF2B5EF4-FFF2-40B4-BE49-F238E27FC236}">
                <a16:creationId xmlns:a16="http://schemas.microsoft.com/office/drawing/2014/main" id="{35B8CA89-8902-F4F4-F42B-304ECDC3EC66}"/>
              </a:ext>
            </a:extLst>
          </p:cNvPr>
          <p:cNvPicPr>
            <a:picLocks noChangeAspect="1"/>
          </p:cNvPicPr>
          <p:nvPr/>
        </p:nvPicPr>
        <p:blipFill>
          <a:blip r:embed="rId4">
            <a:extLst>
              <a:ext uri="{28A0092B-C50C-407E-A947-70E740481C1C}">
                <a14:useLocalDpi xmlns:a14="http://schemas.microsoft.com/office/drawing/2010/main" val="0"/>
              </a:ext>
            </a:extLst>
          </a:blip>
          <a:srcRect r="9166"/>
          <a:stretch/>
        </p:blipFill>
        <p:spPr>
          <a:xfrm>
            <a:off x="6251325" y="1376363"/>
            <a:ext cx="5569200" cy="4537076"/>
          </a:xfrm>
          <a:prstGeom prst="rect">
            <a:avLst/>
          </a:prstGeom>
          <a:noFill/>
        </p:spPr>
      </p:pic>
    </p:spTree>
    <p:extLst>
      <p:ext uri="{BB962C8B-B14F-4D97-AF65-F5344CB8AC3E}">
        <p14:creationId xmlns:p14="http://schemas.microsoft.com/office/powerpoint/2010/main" val="133684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C3BBF567-B542-137B-3494-832FFF8C1CF6}"/>
              </a:ext>
            </a:extLst>
          </p:cNvPr>
          <p:cNvSpPr>
            <a:spLocks noGrp="1"/>
          </p:cNvSpPr>
          <p:nvPr>
            <p:ph type="title"/>
          </p:nvPr>
        </p:nvSpPr>
        <p:spPr>
          <a:xfrm>
            <a:off x="4266000" y="370390"/>
            <a:ext cx="7556400" cy="649369"/>
          </a:xfrm>
        </p:spPr>
        <p:txBody>
          <a:bodyPr anchor="t">
            <a:normAutofit/>
          </a:bodyPr>
          <a:lstStyle/>
          <a:p>
            <a:r>
              <a:rPr lang="en-US"/>
              <a:t>Young Explorers</a:t>
            </a:r>
          </a:p>
        </p:txBody>
      </p:sp>
      <p:pic>
        <p:nvPicPr>
          <p:cNvPr id="2050" name="Picture 2" descr="A group of people sitting on the ground&#10;&#10;Description automatically generated">
            <a:extLst>
              <a:ext uri="{FF2B5EF4-FFF2-40B4-BE49-F238E27FC236}">
                <a16:creationId xmlns:a16="http://schemas.microsoft.com/office/drawing/2014/main" id="{7EC48880-CDC0-D6D6-C29A-8E64636A6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93" r="3005" b="2"/>
          <a:stretch/>
        </p:blipFill>
        <p:spPr bwMode="auto">
          <a:xfrm>
            <a:off x="277608" y="1430205"/>
            <a:ext cx="5585884" cy="4533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in blue canoes on a river&#10;&#10;Description automatically generated">
            <a:extLst>
              <a:ext uri="{FF2B5EF4-FFF2-40B4-BE49-F238E27FC236}">
                <a16:creationId xmlns:a16="http://schemas.microsoft.com/office/drawing/2014/main" id="{6C240F72-4694-48CB-A288-3C69970B0984}"/>
              </a:ext>
            </a:extLst>
          </p:cNvPr>
          <p:cNvPicPr>
            <a:picLocks noChangeAspect="1"/>
          </p:cNvPicPr>
          <p:nvPr/>
        </p:nvPicPr>
        <p:blipFill>
          <a:blip r:embed="rId4"/>
          <a:srcRect t="13008" r="-2" b="22021"/>
          <a:stretch/>
        </p:blipFill>
        <p:spPr>
          <a:xfrm>
            <a:off x="6251325" y="1376363"/>
            <a:ext cx="5569200" cy="4537076"/>
          </a:xfrm>
          <a:prstGeom prst="rect">
            <a:avLst/>
          </a:prstGeom>
          <a:noFill/>
        </p:spPr>
      </p:pic>
    </p:spTree>
    <p:extLst>
      <p:ext uri="{BB962C8B-B14F-4D97-AF65-F5344CB8AC3E}">
        <p14:creationId xmlns:p14="http://schemas.microsoft.com/office/powerpoint/2010/main" val="812865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91AA-0075-1BF7-BB48-0F5743CDFB08}"/>
              </a:ext>
            </a:extLst>
          </p:cNvPr>
          <p:cNvSpPr>
            <a:spLocks noGrp="1"/>
          </p:cNvSpPr>
          <p:nvPr>
            <p:ph type="title"/>
          </p:nvPr>
        </p:nvSpPr>
        <p:spPr>
          <a:xfrm>
            <a:off x="3535680" y="370390"/>
            <a:ext cx="8286720" cy="649369"/>
          </a:xfrm>
        </p:spPr>
        <p:txBody>
          <a:bodyPr/>
          <a:lstStyle/>
          <a:p>
            <a:r>
              <a:rPr lang="en-GB"/>
              <a:t>Business Partners  </a:t>
            </a:r>
          </a:p>
        </p:txBody>
      </p:sp>
      <p:pic>
        <p:nvPicPr>
          <p:cNvPr id="3" name="Content Placeholder 4" descr="A group of people on a boat on a river&#10;&#10;Description automatically generated">
            <a:extLst>
              <a:ext uri="{FF2B5EF4-FFF2-40B4-BE49-F238E27FC236}">
                <a16:creationId xmlns:a16="http://schemas.microsoft.com/office/drawing/2014/main" id="{91290A4E-B088-AD81-51D1-3651CE59C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862" y="1821126"/>
            <a:ext cx="6224538" cy="4666484"/>
          </a:xfrm>
          <a:prstGeom prst="rect">
            <a:avLst/>
          </a:prstGeom>
        </p:spPr>
      </p:pic>
      <p:grpSp>
        <p:nvGrpSpPr>
          <p:cNvPr id="31" name="Group 30">
            <a:extLst>
              <a:ext uri="{FF2B5EF4-FFF2-40B4-BE49-F238E27FC236}">
                <a16:creationId xmlns:a16="http://schemas.microsoft.com/office/drawing/2014/main" id="{A1A15874-B5E5-DC25-8C49-F8E9F33214BA}"/>
              </a:ext>
            </a:extLst>
          </p:cNvPr>
          <p:cNvGrpSpPr/>
          <p:nvPr/>
        </p:nvGrpSpPr>
        <p:grpSpPr>
          <a:xfrm>
            <a:off x="552480" y="1066975"/>
            <a:ext cx="4133948" cy="5679372"/>
            <a:chOff x="552480" y="1066975"/>
            <a:chExt cx="4133948" cy="5679372"/>
          </a:xfrm>
        </p:grpSpPr>
        <p:pic>
          <p:nvPicPr>
            <p:cNvPr id="20" name="Picture 19" descr="A close up of a text&#10;&#10;Description automatically generated">
              <a:extLst>
                <a:ext uri="{FF2B5EF4-FFF2-40B4-BE49-F238E27FC236}">
                  <a16:creationId xmlns:a16="http://schemas.microsoft.com/office/drawing/2014/main" id="{F5A19C7C-99AC-A033-7380-8E34FA63EE1B}"/>
                </a:ext>
              </a:extLst>
            </p:cNvPr>
            <p:cNvPicPr>
              <a:picLocks noChangeAspect="1"/>
            </p:cNvPicPr>
            <p:nvPr/>
          </p:nvPicPr>
          <p:blipFill>
            <a:blip r:embed="rId4">
              <a:extLst>
                <a:ext uri="{28A0092B-C50C-407E-A947-70E740481C1C}">
                  <a14:useLocalDpi xmlns:a14="http://schemas.microsoft.com/office/drawing/2010/main" val="0"/>
                </a:ext>
              </a:extLst>
            </a:blip>
            <a:srcRect r="71266" b="23342"/>
            <a:stretch/>
          </p:blipFill>
          <p:spPr>
            <a:xfrm>
              <a:off x="608029" y="6080582"/>
              <a:ext cx="1001715" cy="569531"/>
            </a:xfrm>
            <a:prstGeom prst="rect">
              <a:avLst/>
            </a:prstGeom>
          </p:spPr>
        </p:pic>
        <p:pic>
          <p:nvPicPr>
            <p:cNvPr id="5" name="Picture 4">
              <a:extLst>
                <a:ext uri="{FF2B5EF4-FFF2-40B4-BE49-F238E27FC236}">
                  <a16:creationId xmlns:a16="http://schemas.microsoft.com/office/drawing/2014/main" id="{27FAEF5B-1373-7805-4D5C-C5713322DBD0}"/>
                </a:ext>
              </a:extLst>
            </p:cNvPr>
            <p:cNvPicPr>
              <a:picLocks noChangeAspect="1"/>
            </p:cNvPicPr>
            <p:nvPr/>
          </p:nvPicPr>
          <p:blipFill>
            <a:blip r:embed="rId5"/>
            <a:stretch>
              <a:fillRect/>
            </a:stretch>
          </p:blipFill>
          <p:spPr>
            <a:xfrm>
              <a:off x="597851" y="1066975"/>
              <a:ext cx="3598810" cy="527461"/>
            </a:xfrm>
            <a:prstGeom prst="rect">
              <a:avLst/>
            </a:prstGeom>
          </p:spPr>
        </p:pic>
        <p:pic>
          <p:nvPicPr>
            <p:cNvPr id="7" name="Picture 6">
              <a:extLst>
                <a:ext uri="{FF2B5EF4-FFF2-40B4-BE49-F238E27FC236}">
                  <a16:creationId xmlns:a16="http://schemas.microsoft.com/office/drawing/2014/main" id="{132F1E14-72D0-1346-E59E-5B7D66464794}"/>
                </a:ext>
              </a:extLst>
            </p:cNvPr>
            <p:cNvPicPr>
              <a:picLocks noChangeAspect="1"/>
            </p:cNvPicPr>
            <p:nvPr/>
          </p:nvPicPr>
          <p:blipFill>
            <a:blip r:embed="rId6"/>
            <a:stretch>
              <a:fillRect/>
            </a:stretch>
          </p:blipFill>
          <p:spPr>
            <a:xfrm>
              <a:off x="597851" y="1508636"/>
              <a:ext cx="4068220" cy="772792"/>
            </a:xfrm>
            <a:prstGeom prst="rect">
              <a:avLst/>
            </a:prstGeom>
          </p:spPr>
        </p:pic>
        <p:pic>
          <p:nvPicPr>
            <p:cNvPr id="9" name="Picture 8">
              <a:extLst>
                <a:ext uri="{FF2B5EF4-FFF2-40B4-BE49-F238E27FC236}">
                  <a16:creationId xmlns:a16="http://schemas.microsoft.com/office/drawing/2014/main" id="{57EEF778-346A-B3E1-350B-4F344C733FD7}"/>
                </a:ext>
              </a:extLst>
            </p:cNvPr>
            <p:cNvPicPr>
              <a:picLocks noChangeAspect="1"/>
            </p:cNvPicPr>
            <p:nvPr/>
          </p:nvPicPr>
          <p:blipFill>
            <a:blip r:embed="rId7"/>
            <a:stretch>
              <a:fillRect/>
            </a:stretch>
          </p:blipFill>
          <p:spPr>
            <a:xfrm>
              <a:off x="552480" y="2193778"/>
              <a:ext cx="3572731" cy="576527"/>
            </a:xfrm>
            <a:prstGeom prst="rect">
              <a:avLst/>
            </a:prstGeom>
          </p:spPr>
        </p:pic>
        <p:pic>
          <p:nvPicPr>
            <p:cNvPr id="12" name="Picture 11">
              <a:extLst>
                <a:ext uri="{FF2B5EF4-FFF2-40B4-BE49-F238E27FC236}">
                  <a16:creationId xmlns:a16="http://schemas.microsoft.com/office/drawing/2014/main" id="{AA93E30E-D26F-D616-CC3D-F3E2DD325D02}"/>
                </a:ext>
              </a:extLst>
            </p:cNvPr>
            <p:cNvPicPr>
              <a:picLocks noChangeAspect="1"/>
            </p:cNvPicPr>
            <p:nvPr/>
          </p:nvPicPr>
          <p:blipFill>
            <a:blip r:embed="rId8"/>
            <a:stretch>
              <a:fillRect/>
            </a:stretch>
          </p:blipFill>
          <p:spPr>
            <a:xfrm>
              <a:off x="552480" y="2694358"/>
              <a:ext cx="3755280" cy="785058"/>
            </a:xfrm>
            <a:prstGeom prst="rect">
              <a:avLst/>
            </a:prstGeom>
          </p:spPr>
        </p:pic>
        <p:grpSp>
          <p:nvGrpSpPr>
            <p:cNvPr id="26" name="Group 25">
              <a:extLst>
                <a:ext uri="{FF2B5EF4-FFF2-40B4-BE49-F238E27FC236}">
                  <a16:creationId xmlns:a16="http://schemas.microsoft.com/office/drawing/2014/main" id="{CB700FD5-8021-812C-CCA2-27973FA83CD2}"/>
                </a:ext>
              </a:extLst>
            </p:cNvPr>
            <p:cNvGrpSpPr/>
            <p:nvPr/>
          </p:nvGrpSpPr>
          <p:grpSpPr>
            <a:xfrm>
              <a:off x="608029" y="3510624"/>
              <a:ext cx="3578453" cy="688230"/>
              <a:chOff x="618208" y="4104886"/>
              <a:chExt cx="3578453" cy="688230"/>
            </a:xfrm>
          </p:grpSpPr>
          <p:pic>
            <p:nvPicPr>
              <p:cNvPr id="15" name="Picture 14" descr="A close-up of a sign&#10;&#10;Description automatically generated">
                <a:extLst>
                  <a:ext uri="{FF2B5EF4-FFF2-40B4-BE49-F238E27FC236}">
                    <a16:creationId xmlns:a16="http://schemas.microsoft.com/office/drawing/2014/main" id="{1E54FE60-BD68-FE72-6EDC-41D4298AD46E}"/>
                  </a:ext>
                </a:extLst>
              </p:cNvPr>
              <p:cNvPicPr>
                <a:picLocks noChangeAspect="1"/>
              </p:cNvPicPr>
              <p:nvPr/>
            </p:nvPicPr>
            <p:blipFill>
              <a:blip r:embed="rId9">
                <a:extLst>
                  <a:ext uri="{28A0092B-C50C-407E-A947-70E740481C1C}">
                    <a14:useLocalDpi xmlns:a14="http://schemas.microsoft.com/office/drawing/2010/main" val="0"/>
                  </a:ext>
                </a:extLst>
              </a:blip>
              <a:srcRect r="64516" b="16044"/>
              <a:stretch/>
            </p:blipFill>
            <p:spPr>
              <a:xfrm>
                <a:off x="618208" y="4104886"/>
                <a:ext cx="1332512" cy="569531"/>
              </a:xfrm>
              <a:prstGeom prst="rect">
                <a:avLst/>
              </a:prstGeom>
            </p:spPr>
          </p:pic>
          <p:pic>
            <p:nvPicPr>
              <p:cNvPr id="21" name="Picture 20">
                <a:extLst>
                  <a:ext uri="{FF2B5EF4-FFF2-40B4-BE49-F238E27FC236}">
                    <a16:creationId xmlns:a16="http://schemas.microsoft.com/office/drawing/2014/main" id="{B6A075B8-C9E8-4BC1-B555-8B0F9CB8BCE0}"/>
                  </a:ext>
                </a:extLst>
              </p:cNvPr>
              <p:cNvPicPr>
                <a:picLocks noChangeAspect="1"/>
              </p:cNvPicPr>
              <p:nvPr/>
            </p:nvPicPr>
            <p:blipFill>
              <a:blip r:embed="rId10"/>
              <a:stretch>
                <a:fillRect/>
              </a:stretch>
            </p:blipFill>
            <p:spPr>
              <a:xfrm>
                <a:off x="2061819" y="4194891"/>
                <a:ext cx="2134842" cy="598225"/>
              </a:xfrm>
              <a:prstGeom prst="rect">
                <a:avLst/>
              </a:prstGeom>
            </p:spPr>
          </p:pic>
        </p:grpSp>
        <p:grpSp>
          <p:nvGrpSpPr>
            <p:cNvPr id="27" name="Group 26">
              <a:extLst>
                <a:ext uri="{FF2B5EF4-FFF2-40B4-BE49-F238E27FC236}">
                  <a16:creationId xmlns:a16="http://schemas.microsoft.com/office/drawing/2014/main" id="{4393200F-C6C4-37EA-97A5-4E14CC83F25F}"/>
                </a:ext>
              </a:extLst>
            </p:cNvPr>
            <p:cNvGrpSpPr/>
            <p:nvPr/>
          </p:nvGrpSpPr>
          <p:grpSpPr>
            <a:xfrm>
              <a:off x="618208" y="4282423"/>
              <a:ext cx="3770263" cy="899095"/>
              <a:chOff x="618208" y="4856333"/>
              <a:chExt cx="3770263" cy="899095"/>
            </a:xfrm>
          </p:grpSpPr>
          <p:pic>
            <p:nvPicPr>
              <p:cNvPr id="17" name="Picture 16" descr="Black text on a white background&#10;&#10;Description automatically generated">
                <a:extLst>
                  <a:ext uri="{FF2B5EF4-FFF2-40B4-BE49-F238E27FC236}">
                    <a16:creationId xmlns:a16="http://schemas.microsoft.com/office/drawing/2014/main" id="{4983E172-F7D6-BAA7-5D49-B89C4428CD60}"/>
                  </a:ext>
                </a:extLst>
              </p:cNvPr>
              <p:cNvPicPr>
                <a:picLocks noChangeAspect="1"/>
              </p:cNvPicPr>
              <p:nvPr/>
            </p:nvPicPr>
            <p:blipFill>
              <a:blip r:embed="rId11">
                <a:extLst>
                  <a:ext uri="{28A0092B-C50C-407E-A947-70E740481C1C}">
                    <a14:useLocalDpi xmlns:a14="http://schemas.microsoft.com/office/drawing/2010/main" val="0"/>
                  </a:ext>
                </a:extLst>
              </a:blip>
              <a:srcRect t="1" r="72881" b="-8681"/>
              <a:stretch/>
            </p:blipFill>
            <p:spPr>
              <a:xfrm>
                <a:off x="618208" y="4856333"/>
                <a:ext cx="1001715" cy="899095"/>
              </a:xfrm>
              <a:prstGeom prst="rect">
                <a:avLst/>
              </a:prstGeom>
            </p:spPr>
          </p:pic>
          <p:pic>
            <p:nvPicPr>
              <p:cNvPr id="23" name="Picture 22">
                <a:extLst>
                  <a:ext uri="{FF2B5EF4-FFF2-40B4-BE49-F238E27FC236}">
                    <a16:creationId xmlns:a16="http://schemas.microsoft.com/office/drawing/2014/main" id="{FC160961-9477-BFFD-72C0-27F38CE09CAD}"/>
                  </a:ext>
                </a:extLst>
              </p:cNvPr>
              <p:cNvPicPr>
                <a:picLocks noChangeAspect="1"/>
              </p:cNvPicPr>
              <p:nvPr/>
            </p:nvPicPr>
            <p:blipFill>
              <a:blip r:embed="rId12"/>
              <a:stretch>
                <a:fillRect/>
              </a:stretch>
            </p:blipFill>
            <p:spPr>
              <a:xfrm>
                <a:off x="1985912" y="4942993"/>
                <a:ext cx="2402559" cy="725773"/>
              </a:xfrm>
              <a:prstGeom prst="rect">
                <a:avLst/>
              </a:prstGeom>
            </p:spPr>
          </p:pic>
        </p:grpSp>
        <p:grpSp>
          <p:nvGrpSpPr>
            <p:cNvPr id="28" name="Group 27">
              <a:extLst>
                <a:ext uri="{FF2B5EF4-FFF2-40B4-BE49-F238E27FC236}">
                  <a16:creationId xmlns:a16="http://schemas.microsoft.com/office/drawing/2014/main" id="{E38F2174-869C-14D9-55AB-9F622056F7BE}"/>
                </a:ext>
              </a:extLst>
            </p:cNvPr>
            <p:cNvGrpSpPr/>
            <p:nvPr/>
          </p:nvGrpSpPr>
          <p:grpSpPr>
            <a:xfrm>
              <a:off x="618208" y="5210918"/>
              <a:ext cx="4068220" cy="742950"/>
              <a:chOff x="618208" y="5810735"/>
              <a:chExt cx="4068220" cy="742950"/>
            </a:xfrm>
          </p:grpSpPr>
          <p:pic>
            <p:nvPicPr>
              <p:cNvPr id="19" name="Picture 18" descr="A black text on a white background&#10;&#10;Description automatically generated">
                <a:extLst>
                  <a:ext uri="{FF2B5EF4-FFF2-40B4-BE49-F238E27FC236}">
                    <a16:creationId xmlns:a16="http://schemas.microsoft.com/office/drawing/2014/main" id="{9022F229-D414-9304-DA68-A2D53EA054FE}"/>
                  </a:ext>
                </a:extLst>
              </p:cNvPr>
              <p:cNvPicPr>
                <a:picLocks noChangeAspect="1"/>
              </p:cNvPicPr>
              <p:nvPr/>
            </p:nvPicPr>
            <p:blipFill>
              <a:blip r:embed="rId13">
                <a:extLst>
                  <a:ext uri="{28A0092B-C50C-407E-A947-70E740481C1C}">
                    <a14:useLocalDpi xmlns:a14="http://schemas.microsoft.com/office/drawing/2010/main" val="0"/>
                  </a:ext>
                </a:extLst>
              </a:blip>
              <a:srcRect t="1" r="72881" b="6380"/>
              <a:stretch/>
            </p:blipFill>
            <p:spPr>
              <a:xfrm>
                <a:off x="618208" y="5810735"/>
                <a:ext cx="1001715" cy="742950"/>
              </a:xfrm>
              <a:prstGeom prst="rect">
                <a:avLst/>
              </a:prstGeom>
            </p:spPr>
          </p:pic>
          <p:pic>
            <p:nvPicPr>
              <p:cNvPr id="25" name="Picture 24">
                <a:extLst>
                  <a:ext uri="{FF2B5EF4-FFF2-40B4-BE49-F238E27FC236}">
                    <a16:creationId xmlns:a16="http://schemas.microsoft.com/office/drawing/2014/main" id="{516070F2-9D8A-4D85-D3A1-9CCE7CFB6830}"/>
                  </a:ext>
                </a:extLst>
              </p:cNvPr>
              <p:cNvPicPr>
                <a:picLocks noChangeAspect="1"/>
              </p:cNvPicPr>
              <p:nvPr/>
            </p:nvPicPr>
            <p:blipFill>
              <a:blip r:embed="rId14"/>
              <a:stretch>
                <a:fillRect/>
              </a:stretch>
            </p:blipFill>
            <p:spPr>
              <a:xfrm>
                <a:off x="2061819" y="5993640"/>
                <a:ext cx="2624609" cy="494691"/>
              </a:xfrm>
              <a:prstGeom prst="rect">
                <a:avLst/>
              </a:prstGeom>
            </p:spPr>
          </p:pic>
        </p:grpSp>
        <p:pic>
          <p:nvPicPr>
            <p:cNvPr id="30" name="Picture 29">
              <a:extLst>
                <a:ext uri="{FF2B5EF4-FFF2-40B4-BE49-F238E27FC236}">
                  <a16:creationId xmlns:a16="http://schemas.microsoft.com/office/drawing/2014/main" id="{8D8E440D-E6CF-DC81-9071-5C7612D6DA91}"/>
                </a:ext>
              </a:extLst>
            </p:cNvPr>
            <p:cNvPicPr>
              <a:picLocks noChangeAspect="1"/>
            </p:cNvPicPr>
            <p:nvPr/>
          </p:nvPicPr>
          <p:blipFill>
            <a:blip r:embed="rId15"/>
            <a:stretch>
              <a:fillRect/>
            </a:stretch>
          </p:blipFill>
          <p:spPr>
            <a:xfrm>
              <a:off x="2061819" y="6187481"/>
              <a:ext cx="2486954" cy="558866"/>
            </a:xfrm>
            <a:prstGeom prst="rect">
              <a:avLst/>
            </a:prstGeom>
          </p:spPr>
        </p:pic>
      </p:grpSp>
    </p:spTree>
    <p:extLst>
      <p:ext uri="{BB962C8B-B14F-4D97-AF65-F5344CB8AC3E}">
        <p14:creationId xmlns:p14="http://schemas.microsoft.com/office/powerpoint/2010/main" val="24771273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C63207-2042-D32E-48BB-75B9547FD574}"/>
              </a:ext>
            </a:extLst>
          </p:cNvPr>
          <p:cNvPicPr>
            <a:picLocks noChangeAspect="1"/>
          </p:cNvPicPr>
          <p:nvPr/>
        </p:nvPicPr>
        <p:blipFill>
          <a:blip r:embed="rId3"/>
          <a:srcRect t="9251" b="34499"/>
          <a:stretch/>
        </p:blipFill>
        <p:spPr>
          <a:xfrm>
            <a:off x="20" y="10"/>
            <a:ext cx="12191980" cy="6857990"/>
          </a:xfrm>
          <a:prstGeom prst="rect">
            <a:avLst/>
          </a:prstGeom>
          <a:noFill/>
        </p:spPr>
      </p:pic>
    </p:spTree>
    <p:extLst>
      <p:ext uri="{BB962C8B-B14F-4D97-AF65-F5344CB8AC3E}">
        <p14:creationId xmlns:p14="http://schemas.microsoft.com/office/powerpoint/2010/main" val="377111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flowers and plants&#10;&#10;Description automatically generated">
            <a:extLst>
              <a:ext uri="{FF2B5EF4-FFF2-40B4-BE49-F238E27FC236}">
                <a16:creationId xmlns:a16="http://schemas.microsoft.com/office/drawing/2014/main" id="{675C3652-94B4-BB8C-3EB1-BDBA9BC87ACB}"/>
              </a:ext>
            </a:extLst>
          </p:cNvPr>
          <p:cNvPicPr>
            <a:picLocks noChangeAspect="1"/>
          </p:cNvPicPr>
          <p:nvPr/>
        </p:nvPicPr>
        <p:blipFill rotWithShape="1">
          <a:blip r:embed="rId2">
            <a:extLst>
              <a:ext uri="{28A0092B-C50C-407E-A947-70E740481C1C}">
                <a14:useLocalDpi xmlns:a14="http://schemas.microsoft.com/office/drawing/2010/main" val="0"/>
              </a:ext>
            </a:extLst>
          </a:blip>
          <a:srcRect l="-861" t="28749" r="861" b="48055"/>
          <a:stretch/>
        </p:blipFill>
        <p:spPr>
          <a:xfrm>
            <a:off x="6195321" y="1200839"/>
            <a:ext cx="5455841" cy="5078313"/>
          </a:xfrm>
          <a:prstGeom prst="rect">
            <a:avLst/>
          </a:prstGeom>
        </p:spPr>
      </p:pic>
      <p:sp>
        <p:nvSpPr>
          <p:cNvPr id="2" name="Title 1">
            <a:extLst>
              <a:ext uri="{FF2B5EF4-FFF2-40B4-BE49-F238E27FC236}">
                <a16:creationId xmlns:a16="http://schemas.microsoft.com/office/drawing/2014/main" id="{C6B59C28-CF7A-AD2B-DC60-F15C9E2598E1}"/>
              </a:ext>
            </a:extLst>
          </p:cNvPr>
          <p:cNvSpPr>
            <a:spLocks noGrp="1"/>
          </p:cNvSpPr>
          <p:nvPr>
            <p:ph type="title"/>
          </p:nvPr>
        </p:nvSpPr>
        <p:spPr>
          <a:xfrm>
            <a:off x="2357609" y="370390"/>
            <a:ext cx="9464791" cy="649369"/>
          </a:xfrm>
        </p:spPr>
        <p:txBody>
          <a:bodyPr/>
          <a:lstStyle/>
          <a:p>
            <a:r>
              <a:rPr lang="en-GB"/>
              <a:t>Strategic partnership delivered projects</a:t>
            </a:r>
          </a:p>
        </p:txBody>
      </p:sp>
      <p:sp>
        <p:nvSpPr>
          <p:cNvPr id="4" name="TextBox 3">
            <a:extLst>
              <a:ext uri="{FF2B5EF4-FFF2-40B4-BE49-F238E27FC236}">
                <a16:creationId xmlns:a16="http://schemas.microsoft.com/office/drawing/2014/main" id="{0F0008AC-F21E-9CD9-191B-00EAA38BAC1E}"/>
              </a:ext>
            </a:extLst>
          </p:cNvPr>
          <p:cNvSpPr txBox="1"/>
          <p:nvPr/>
        </p:nvSpPr>
        <p:spPr>
          <a:xfrm>
            <a:off x="404935" y="1200839"/>
            <a:ext cx="5691065" cy="5078313"/>
          </a:xfrm>
          <a:prstGeom prst="rect">
            <a:avLst/>
          </a:prstGeom>
          <a:solidFill>
            <a:schemeClr val="tx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dern Era"/>
                <a:ea typeface="+mn-ea"/>
                <a:cs typeface="+mn-cs"/>
              </a:rPr>
              <a:t>Externally funded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dern E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white"/>
                </a:solidFill>
                <a:effectLst/>
                <a:uLnTx/>
                <a:uFillTx/>
                <a:latin typeface="Modern Era"/>
                <a:ea typeface="+mn-ea"/>
                <a:cs typeface="+mn-cs"/>
              </a:rPr>
              <a:t>2021 – 2023 Green Recovery Challenge Fund grant of £1.7 million  </a:t>
            </a:r>
            <a:r>
              <a:rPr kumimoji="0" lang="en-GB" sz="1800" b="0" i="0" u="none" strike="noStrike" kern="1200" cap="none" spc="0" normalizeH="0" baseline="0" noProof="0">
                <a:ln>
                  <a:noFill/>
                </a:ln>
                <a:solidFill>
                  <a:prstClr val="white"/>
                </a:solidFill>
                <a:effectLst/>
                <a:uLnTx/>
                <a:uFillTx/>
                <a:latin typeface="Modern Era"/>
                <a:ea typeface="+mn-ea"/>
                <a:cs typeface="+mn-cs"/>
              </a:rPr>
              <a:t>- 50km of habitat restoration 		- water vole recovery, 550 orchard trees planted , 8km of hedgerow restored, 11km of heathland 	mosaic habitat expanded, 7 </a:t>
            </a:r>
            <a:r>
              <a:rPr kumimoji="0" lang="en-GB" sz="1800" b="0" i="0" u="none" strike="noStrike" kern="1200" cap="none" spc="0" normalizeH="0" baseline="0" noProof="0" err="1">
                <a:ln>
                  <a:noFill/>
                </a:ln>
                <a:solidFill>
                  <a:prstClr val="white"/>
                </a:solidFill>
                <a:effectLst/>
                <a:uLnTx/>
                <a:uFillTx/>
                <a:latin typeface="Modern Era"/>
                <a:ea typeface="+mn-ea"/>
                <a:cs typeface="+mn-cs"/>
              </a:rPr>
              <a:t>SSSi</a:t>
            </a:r>
            <a:r>
              <a:rPr kumimoji="0" lang="en-GB" sz="1800" b="0" i="0" u="none" strike="noStrike" kern="1200" cap="none" spc="0" normalizeH="0" baseline="0" noProof="0">
                <a:ln>
                  <a:noFill/>
                </a:ln>
                <a:solidFill>
                  <a:prstClr val="white"/>
                </a:solidFill>
                <a:effectLst/>
                <a:uLnTx/>
                <a:uFillTx/>
                <a:latin typeface="Modern Era"/>
                <a:ea typeface="+mn-ea"/>
                <a:cs typeface="+mn-cs"/>
              </a:rPr>
              <a:t> improved, 9 ponds created, 7 urban areas enhanced and over 50 	people upskilled in nature conservation.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white"/>
              </a:solidFill>
              <a:effectLst/>
              <a:uLnTx/>
              <a:uFillTx/>
              <a:latin typeface="Modern E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white"/>
                </a:solidFill>
                <a:effectLst/>
                <a:uLnTx/>
                <a:uFillTx/>
                <a:latin typeface="Modern Era"/>
                <a:ea typeface="+mn-ea"/>
                <a:cs typeface="+mn-cs"/>
              </a:rPr>
              <a:t>2023 – 2025 Unlocking Biodiversity Severn Trent funding of £670k</a:t>
            </a:r>
            <a:r>
              <a:rPr kumimoji="0" lang="en-GB" sz="1800" b="0" i="0" u="none" strike="noStrike" kern="1200" cap="none" spc="0" normalizeH="0" baseline="0" noProof="0">
                <a:ln>
                  <a:noFill/>
                </a:ln>
                <a:solidFill>
                  <a:prstClr val="white"/>
                </a:solidFill>
                <a:effectLst/>
                <a:uLnTx/>
                <a:uFillTx/>
                <a:latin typeface="Modern Era"/>
                <a:ea typeface="+mn-ea"/>
                <a:cs typeface="+mn-cs"/>
              </a:rPr>
              <a:t> – works to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Modern Era"/>
                <a:ea typeface="+mn-ea"/>
                <a:cs typeface="+mn-cs"/>
              </a:rPr>
              <a:t>34km of aquatic margin, 17Ha of reedbed restoration and expansion, 40km of hedgerow restoration, 61km of grassland wildflower enhancement,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Modern Era"/>
                <a:ea typeface="+mn-ea"/>
                <a:cs typeface="+mn-cs"/>
              </a:rPr>
              <a:t>			</a:t>
            </a:r>
          </a:p>
        </p:txBody>
      </p:sp>
      <p:pic>
        <p:nvPicPr>
          <p:cNvPr id="1026" name="Picture 2">
            <a:extLst>
              <a:ext uri="{FF2B5EF4-FFF2-40B4-BE49-F238E27FC236}">
                <a16:creationId xmlns:a16="http://schemas.microsoft.com/office/drawing/2014/main" id="{9661FD5F-2205-6CC2-79B2-5E64DEE8C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910" y="1935907"/>
            <a:ext cx="4962662" cy="16110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336CE711-7ECC-DD35-C7C4-4734711D69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48"/>
          <a:stretch/>
        </p:blipFill>
        <p:spPr bwMode="auto">
          <a:xfrm>
            <a:off x="7090004" y="3996339"/>
            <a:ext cx="3666476" cy="161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869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CF185-03E4-BFA4-7BD4-9E468AB6FF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8ABE-2EA3-9B6F-50EF-B49B8683DD77}"/>
              </a:ext>
            </a:extLst>
          </p:cNvPr>
          <p:cNvSpPr>
            <a:spLocks noGrp="1"/>
          </p:cNvSpPr>
          <p:nvPr>
            <p:ph idx="1"/>
          </p:nvPr>
        </p:nvSpPr>
        <p:spPr>
          <a:xfrm>
            <a:off x="369602" y="1247697"/>
            <a:ext cx="11452798" cy="5457903"/>
          </a:xfrm>
          <a:solidFill>
            <a:schemeClr val="accent1">
              <a:lumMod val="75000"/>
            </a:schemeClr>
          </a:solidFill>
        </p:spPr>
        <p:txBody>
          <a:bodyPr/>
          <a:lstStyle/>
          <a:p>
            <a:endParaRPr lang="en-GB">
              <a:noFill/>
            </a:endParaRPr>
          </a:p>
        </p:txBody>
      </p:sp>
      <p:sp>
        <p:nvSpPr>
          <p:cNvPr id="2" name="Title 1">
            <a:extLst>
              <a:ext uri="{FF2B5EF4-FFF2-40B4-BE49-F238E27FC236}">
                <a16:creationId xmlns:a16="http://schemas.microsoft.com/office/drawing/2014/main" id="{7E7037F3-5BC6-59AD-D463-AB0A0095554C}"/>
              </a:ext>
            </a:extLst>
          </p:cNvPr>
          <p:cNvSpPr>
            <a:spLocks noGrp="1"/>
          </p:cNvSpPr>
          <p:nvPr>
            <p:ph type="title"/>
          </p:nvPr>
        </p:nvSpPr>
        <p:spPr/>
        <p:txBody>
          <a:bodyPr/>
          <a:lstStyle/>
          <a:p>
            <a:r>
              <a:rPr lang="en-GB"/>
              <a:t>Landscape scale connectivity</a:t>
            </a:r>
          </a:p>
        </p:txBody>
      </p:sp>
      <p:pic>
        <p:nvPicPr>
          <p:cNvPr id="10" name="Picture Placeholder 5" descr="A group of people standing in a boat&#10;&#10;Description automatically generated">
            <a:extLst>
              <a:ext uri="{FF2B5EF4-FFF2-40B4-BE49-F238E27FC236}">
                <a16:creationId xmlns:a16="http://schemas.microsoft.com/office/drawing/2014/main" id="{656F636E-68B7-F3DD-B45F-97C8ECD9B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56" b="25302"/>
          <a:stretch/>
        </p:blipFill>
        <p:spPr>
          <a:xfrm>
            <a:off x="4513377" y="1435908"/>
            <a:ext cx="3707456" cy="3020364"/>
          </a:xfrm>
          <a:prstGeom prst="rect">
            <a:avLst/>
          </a:prstGeom>
          <a:ln>
            <a:solidFill>
              <a:schemeClr val="bg1"/>
            </a:solidFill>
          </a:ln>
        </p:spPr>
      </p:pic>
      <p:pic>
        <p:nvPicPr>
          <p:cNvPr id="11" name="Picture 10">
            <a:extLst>
              <a:ext uri="{FF2B5EF4-FFF2-40B4-BE49-F238E27FC236}">
                <a16:creationId xmlns:a16="http://schemas.microsoft.com/office/drawing/2014/main" id="{62CB275C-71F7-3AF5-A787-2E26F3408B84}"/>
              </a:ext>
            </a:extLst>
          </p:cNvPr>
          <p:cNvPicPr>
            <a:picLocks noChangeAspect="1"/>
          </p:cNvPicPr>
          <p:nvPr/>
        </p:nvPicPr>
        <p:blipFill rotWithShape="1">
          <a:blip r:embed="rId4"/>
          <a:srcRect l="8815" r="23990"/>
          <a:stretch/>
        </p:blipFill>
        <p:spPr bwMode="auto">
          <a:xfrm>
            <a:off x="8381913" y="1437556"/>
            <a:ext cx="3279406" cy="3012147"/>
          </a:xfrm>
          <a:prstGeom prst="rect">
            <a:avLst/>
          </a:prstGeom>
          <a:ln>
            <a:solidFill>
              <a:schemeClr val="bg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A423754-C7CE-DD3D-F762-9E003EBB1720}"/>
              </a:ext>
            </a:extLst>
          </p:cNvPr>
          <p:cNvSpPr txBox="1"/>
          <p:nvPr/>
        </p:nvSpPr>
        <p:spPr>
          <a:xfrm>
            <a:off x="377425" y="1278716"/>
            <a:ext cx="4143775" cy="55553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Modern Era"/>
                <a:ea typeface="+mn-ea"/>
                <a:cs typeface="+mn-cs"/>
              </a:rPr>
              <a:t>Our canal network can offer a mosaic of connected habitat recovery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white"/>
              </a:solidFill>
              <a:effectLst/>
              <a:uLnTx/>
              <a:uFillTx/>
              <a:latin typeface="Modern Er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900" b="0" i="0" u="none" strike="noStrike" kern="1200" cap="none" spc="0" normalizeH="0" baseline="0" noProof="0">
                <a:ln>
                  <a:noFill/>
                </a:ln>
                <a:solidFill>
                  <a:prstClr val="white"/>
                </a:solidFill>
                <a:effectLst/>
                <a:uLnTx/>
                <a:uFillTx/>
                <a:latin typeface="Modern Era"/>
                <a:ea typeface="+mn-ea"/>
                <a:cs typeface="+mn-cs"/>
              </a:rPr>
              <a:t>Aquatic margin habitat creation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900" b="0" i="0" u="none" strike="noStrike" kern="1200" cap="none" spc="0" normalizeH="0" baseline="0" noProof="0">
              <a:ln>
                <a:noFill/>
              </a:ln>
              <a:solidFill>
                <a:prstClr val="white"/>
              </a:solidFill>
              <a:effectLst/>
              <a:uLnTx/>
              <a:uFillTx/>
              <a:latin typeface="Modern Er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900" b="0" i="0" u="none" strike="noStrike" kern="1200" cap="none" spc="0" normalizeH="0" baseline="0" noProof="0">
                <a:ln>
                  <a:noFill/>
                </a:ln>
                <a:solidFill>
                  <a:prstClr val="white"/>
                </a:solidFill>
                <a:effectLst/>
                <a:uLnTx/>
                <a:uFillTx/>
                <a:latin typeface="Modern Era"/>
                <a:ea typeface="+mn-ea"/>
                <a:cs typeface="+mn-cs"/>
              </a:rPr>
              <a:t>Pollinator habitat enhancement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900" b="0" i="0" u="none" strike="noStrike" kern="1200" cap="none" spc="0" normalizeH="0" baseline="0" noProof="0">
              <a:ln>
                <a:noFill/>
              </a:ln>
              <a:solidFill>
                <a:prstClr val="white"/>
              </a:solidFill>
              <a:effectLst/>
              <a:uLnTx/>
              <a:uFillTx/>
              <a:latin typeface="Modern Er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900" b="0" i="0" u="none" strike="noStrike" kern="1200" cap="none" spc="0" normalizeH="0" baseline="0" noProof="0">
                <a:ln>
                  <a:noFill/>
                </a:ln>
                <a:solidFill>
                  <a:prstClr val="white"/>
                </a:solidFill>
                <a:effectLst/>
                <a:uLnTx/>
                <a:uFillTx/>
                <a:latin typeface="Modern Era"/>
                <a:ea typeface="+mn-ea"/>
                <a:cs typeface="+mn-cs"/>
              </a:rPr>
              <a:t>Hedgerow restoration and creation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900" b="0" i="0" u="none" strike="noStrike" kern="1200" cap="none" spc="0" normalizeH="0" baseline="0" noProof="0">
              <a:ln>
                <a:noFill/>
              </a:ln>
              <a:solidFill>
                <a:prstClr val="white"/>
              </a:solidFill>
              <a:effectLst/>
              <a:uLnTx/>
              <a:uFillTx/>
              <a:latin typeface="Modern Er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900" b="0" i="0" u="none" strike="noStrike" kern="1200" cap="none" spc="0" normalizeH="0" baseline="0" noProof="0">
                <a:ln>
                  <a:noFill/>
                </a:ln>
                <a:solidFill>
                  <a:prstClr val="white"/>
                </a:solidFill>
                <a:effectLst/>
                <a:uLnTx/>
                <a:uFillTx/>
                <a:latin typeface="Modern Era"/>
                <a:ea typeface="+mn-ea"/>
                <a:cs typeface="+mn-cs"/>
              </a:rPr>
              <a:t>Heathland restoration and expansion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900" b="0" i="0" u="none" strike="noStrike" kern="1200" cap="none" spc="0" normalizeH="0" baseline="0" noProof="0">
              <a:ln>
                <a:noFill/>
              </a:ln>
              <a:solidFill>
                <a:prstClr val="white"/>
              </a:solidFill>
              <a:effectLst/>
              <a:uLnTx/>
              <a:uFillTx/>
              <a:latin typeface="Modern Er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900" b="0" i="0" u="none" strike="noStrike" kern="1200" cap="none" spc="0" normalizeH="0" baseline="0" noProof="0">
                <a:ln>
                  <a:noFill/>
                </a:ln>
                <a:solidFill>
                  <a:prstClr val="white"/>
                </a:solidFill>
                <a:effectLst/>
                <a:uLnTx/>
                <a:uFillTx/>
                <a:latin typeface="Modern Era"/>
                <a:ea typeface="+mn-ea"/>
                <a:cs typeface="+mn-cs"/>
              </a:rPr>
              <a:t>Priority S41 and red list species focus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500" b="0" i="0" u="none" strike="noStrike" kern="1200" cap="none" spc="0" normalizeH="0" baseline="0" noProof="0">
              <a:ln>
                <a:noFill/>
              </a:ln>
              <a:solidFill>
                <a:prstClr val="white"/>
              </a:solidFill>
              <a:effectLst/>
              <a:uLnTx/>
              <a:uFillTx/>
              <a:latin typeface="Modern Er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900" b="0" i="0" u="none" strike="noStrike" kern="1200" cap="none" spc="0" normalizeH="0" baseline="0" noProof="0" err="1">
                <a:ln>
                  <a:noFill/>
                </a:ln>
                <a:solidFill>
                  <a:prstClr val="white"/>
                </a:solidFill>
                <a:effectLst/>
                <a:uLnTx/>
                <a:uFillTx/>
                <a:latin typeface="Modern Era"/>
                <a:ea typeface="+mn-ea"/>
                <a:cs typeface="+mn-cs"/>
              </a:rPr>
              <a:t>SSSi</a:t>
            </a:r>
            <a:r>
              <a:rPr kumimoji="0" lang="en-GB" sz="1900" b="0" i="0" u="none" strike="noStrike" kern="1200" cap="none" spc="0" normalizeH="0" baseline="0" noProof="0">
                <a:ln>
                  <a:noFill/>
                </a:ln>
                <a:solidFill>
                  <a:prstClr val="white"/>
                </a:solidFill>
                <a:effectLst/>
                <a:uLnTx/>
                <a:uFillTx/>
                <a:latin typeface="Modern Era"/>
                <a:ea typeface="+mn-ea"/>
                <a:cs typeface="+mn-cs"/>
              </a:rPr>
              <a:t>, SAC, SLINC and CWS corridor connections</a:t>
            </a:r>
          </a:p>
        </p:txBody>
      </p:sp>
      <p:pic>
        <p:nvPicPr>
          <p:cNvPr id="12" name="Content Placeholder 8">
            <a:extLst>
              <a:ext uri="{FF2B5EF4-FFF2-40B4-BE49-F238E27FC236}">
                <a16:creationId xmlns:a16="http://schemas.microsoft.com/office/drawing/2014/main" id="{469FC95E-3CD4-B952-FBF9-7CA450C55D6A}"/>
              </a:ext>
            </a:extLst>
          </p:cNvPr>
          <p:cNvPicPr>
            <a:picLocks noChangeAspect="1"/>
          </p:cNvPicPr>
          <p:nvPr/>
        </p:nvPicPr>
        <p:blipFill rotWithShape="1">
          <a:blip r:embed="rId5"/>
          <a:srcRect l="21286" t="17708" r="4089" b="46458"/>
          <a:stretch/>
        </p:blipFill>
        <p:spPr>
          <a:xfrm>
            <a:off x="6899634" y="4644483"/>
            <a:ext cx="2642397" cy="1897441"/>
          </a:xfrm>
          <a:prstGeom prst="rect">
            <a:avLst/>
          </a:prstGeom>
          <a:ln>
            <a:solidFill>
              <a:schemeClr val="bg1"/>
            </a:solidFill>
          </a:ln>
        </p:spPr>
      </p:pic>
      <p:sp>
        <p:nvSpPr>
          <p:cNvPr id="13" name="TextBox 12">
            <a:extLst>
              <a:ext uri="{FF2B5EF4-FFF2-40B4-BE49-F238E27FC236}">
                <a16:creationId xmlns:a16="http://schemas.microsoft.com/office/drawing/2014/main" id="{53E31380-2DDF-BA97-33C6-6DB1DE7466FE}"/>
              </a:ext>
            </a:extLst>
          </p:cNvPr>
          <p:cNvSpPr txBox="1"/>
          <p:nvPr/>
        </p:nvSpPr>
        <p:spPr>
          <a:xfrm>
            <a:off x="8352507" y="6233439"/>
            <a:ext cx="111280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Modern Era"/>
                <a:ea typeface="+mn-ea"/>
                <a:cs typeface="+mn-cs"/>
              </a:rPr>
              <a:t>John Gooday ©</a:t>
            </a:r>
          </a:p>
        </p:txBody>
      </p:sp>
      <p:pic>
        <p:nvPicPr>
          <p:cNvPr id="23" name="Picture 22" descr="A bee on a flower&#10;&#10;Description automatically generated">
            <a:extLst>
              <a:ext uri="{FF2B5EF4-FFF2-40B4-BE49-F238E27FC236}">
                <a16:creationId xmlns:a16="http://schemas.microsoft.com/office/drawing/2014/main" id="{A093EBB6-722F-F341-4FD2-5AA6C8740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871" y="4644483"/>
            <a:ext cx="1997448" cy="1897441"/>
          </a:xfrm>
          <a:prstGeom prst="rect">
            <a:avLst/>
          </a:prstGeom>
          <a:ln>
            <a:solidFill>
              <a:schemeClr val="bg1"/>
            </a:solidFill>
          </a:ln>
        </p:spPr>
      </p:pic>
      <p:pic>
        <p:nvPicPr>
          <p:cNvPr id="31" name="Picture 30" descr="A butterfly on a flower&#10;&#10;Description automatically generated">
            <a:extLst>
              <a:ext uri="{FF2B5EF4-FFF2-40B4-BE49-F238E27FC236}">
                <a16:creationId xmlns:a16="http://schemas.microsoft.com/office/drawing/2014/main" id="{5BC3E7EF-8659-DCA3-87B4-AB9BD52F5287}"/>
              </a:ext>
            </a:extLst>
          </p:cNvPr>
          <p:cNvPicPr>
            <a:picLocks noChangeAspect="1"/>
          </p:cNvPicPr>
          <p:nvPr/>
        </p:nvPicPr>
        <p:blipFill>
          <a:blip r:embed="rId7" cstate="print">
            <a:extLst>
              <a:ext uri="{28A0092B-C50C-407E-A947-70E740481C1C}">
                <a14:useLocalDpi xmlns:a14="http://schemas.microsoft.com/office/drawing/2010/main" val="0"/>
              </a:ext>
            </a:extLst>
          </a:blip>
          <a:srcRect l="10501" t="12578" r="11336" b="21665"/>
          <a:stretch/>
        </p:blipFill>
        <p:spPr>
          <a:xfrm>
            <a:off x="4521200" y="4644482"/>
            <a:ext cx="2182809" cy="1897441"/>
          </a:xfrm>
          <a:prstGeom prst="rect">
            <a:avLst/>
          </a:prstGeom>
          <a:ln>
            <a:solidFill>
              <a:schemeClr val="bg1"/>
            </a:solidFill>
          </a:ln>
        </p:spPr>
      </p:pic>
    </p:spTree>
    <p:extLst>
      <p:ext uri="{BB962C8B-B14F-4D97-AF65-F5344CB8AC3E}">
        <p14:creationId xmlns:p14="http://schemas.microsoft.com/office/powerpoint/2010/main" val="1451626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F0FF17B-0425-C3B4-CBB4-6F80ADD5262C}"/>
              </a:ext>
            </a:extLst>
          </p:cNvPr>
          <p:cNvSpPr>
            <a:spLocks noGrp="1"/>
          </p:cNvSpPr>
          <p:nvPr>
            <p:ph type="title"/>
          </p:nvPr>
        </p:nvSpPr>
        <p:spPr/>
        <p:txBody>
          <a:bodyPr/>
          <a:lstStyle/>
          <a:p>
            <a:r>
              <a:rPr lang="en-GB"/>
              <a:t>Invasive Species </a:t>
            </a:r>
          </a:p>
        </p:txBody>
      </p:sp>
      <p:pic>
        <p:nvPicPr>
          <p:cNvPr id="4" name="Content Placeholder 3" descr="A group of people in kayaks on a river&#10;&#10;Description automatically generated">
            <a:extLst>
              <a:ext uri="{FF2B5EF4-FFF2-40B4-BE49-F238E27FC236}">
                <a16:creationId xmlns:a16="http://schemas.microsoft.com/office/drawing/2014/main" id="{4AD5FABF-E569-C306-2AB0-08460F5D2F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6608" y="1101794"/>
            <a:ext cx="3397425" cy="2461350"/>
          </a:xfrm>
          <a:prstGeom prst="rect">
            <a:avLst/>
          </a:prstGeom>
        </p:spPr>
      </p:pic>
      <p:pic>
        <p:nvPicPr>
          <p:cNvPr id="2050" name="Picture 2">
            <a:extLst>
              <a:ext uri="{FF2B5EF4-FFF2-40B4-BE49-F238E27FC236}">
                <a16:creationId xmlns:a16="http://schemas.microsoft.com/office/drawing/2014/main" id="{53DE7304-C1EA-02DF-817C-F1CC0E9565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711" y="3894047"/>
            <a:ext cx="3321785" cy="2714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0B2D0E-7A37-C586-D941-58EE9DFD05AA}"/>
              </a:ext>
            </a:extLst>
          </p:cNvPr>
          <p:cNvPicPr>
            <a:picLocks noChangeAspect="1"/>
          </p:cNvPicPr>
          <p:nvPr/>
        </p:nvPicPr>
        <p:blipFill>
          <a:blip r:embed="rId5"/>
          <a:stretch>
            <a:fillRect/>
          </a:stretch>
        </p:blipFill>
        <p:spPr>
          <a:xfrm>
            <a:off x="8295404" y="1101794"/>
            <a:ext cx="3533775" cy="5589952"/>
          </a:xfrm>
          <a:prstGeom prst="rect">
            <a:avLst/>
          </a:prstGeom>
        </p:spPr>
      </p:pic>
      <p:pic>
        <p:nvPicPr>
          <p:cNvPr id="3" name="Picture 2">
            <a:extLst>
              <a:ext uri="{FF2B5EF4-FFF2-40B4-BE49-F238E27FC236}">
                <a16:creationId xmlns:a16="http://schemas.microsoft.com/office/drawing/2014/main" id="{EA3577F3-9986-EE68-28B4-56F56F630740}"/>
              </a:ext>
            </a:extLst>
          </p:cNvPr>
          <p:cNvPicPr>
            <a:picLocks noChangeAspect="1"/>
          </p:cNvPicPr>
          <p:nvPr/>
        </p:nvPicPr>
        <p:blipFill>
          <a:blip r:embed="rId6"/>
          <a:srcRect l="4128" t="13141" r="22052" b="14135"/>
          <a:stretch/>
        </p:blipFill>
        <p:spPr>
          <a:xfrm>
            <a:off x="284627" y="1103847"/>
            <a:ext cx="4166115" cy="2682628"/>
          </a:xfrm>
          <a:prstGeom prst="rect">
            <a:avLst/>
          </a:prstGeom>
        </p:spPr>
      </p:pic>
      <p:pic>
        <p:nvPicPr>
          <p:cNvPr id="6" name="Picture 5" descr="A close-up of a bush with purple flowers&#10;&#10;Description automatically generated">
            <a:extLst>
              <a:ext uri="{FF2B5EF4-FFF2-40B4-BE49-F238E27FC236}">
                <a16:creationId xmlns:a16="http://schemas.microsoft.com/office/drawing/2014/main" id="{7BAAB03A-A3BA-0F53-4EA4-458CF79AE23E}"/>
              </a:ext>
            </a:extLst>
          </p:cNvPr>
          <p:cNvPicPr>
            <a:picLocks noChangeAspect="1"/>
          </p:cNvPicPr>
          <p:nvPr/>
        </p:nvPicPr>
        <p:blipFill>
          <a:blip r:embed="rId7"/>
          <a:srcRect r="19299"/>
          <a:stretch/>
        </p:blipFill>
        <p:spPr>
          <a:xfrm>
            <a:off x="335605" y="3992396"/>
            <a:ext cx="4166117" cy="2675665"/>
          </a:xfrm>
          <a:prstGeom prst="rect">
            <a:avLst/>
          </a:prstGeom>
        </p:spPr>
      </p:pic>
    </p:spTree>
    <p:extLst>
      <p:ext uri="{BB962C8B-B14F-4D97-AF65-F5344CB8AC3E}">
        <p14:creationId xmlns:p14="http://schemas.microsoft.com/office/powerpoint/2010/main" val="158716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EF0D3A-DD59-0CD0-0D30-22FFA273B638}"/>
              </a:ext>
            </a:extLst>
          </p:cNvPr>
          <p:cNvPicPr>
            <a:picLocks noGrp="1" noChangeAspect="1"/>
          </p:cNvPicPr>
          <p:nvPr>
            <p:ph type="pic" sz="quarter" idx="16"/>
          </p:nvPr>
        </p:nvPicPr>
        <p:blipFill>
          <a:blip r:embed="rId3"/>
          <a:srcRect/>
          <a:stretch>
            <a:fillRect/>
          </a:stretch>
        </p:blipFill>
        <p:spPr>
          <a:prstGeom prst="rect">
            <a:avLst/>
          </a:prstGeom>
        </p:spPr>
      </p:pic>
      <p:pic>
        <p:nvPicPr>
          <p:cNvPr id="9" name="Picture Placeholder 8">
            <a:extLst>
              <a:ext uri="{FF2B5EF4-FFF2-40B4-BE49-F238E27FC236}">
                <a16:creationId xmlns:a16="http://schemas.microsoft.com/office/drawing/2014/main" id="{9800E52C-F80A-CFFA-5359-E66DEB40E10C}"/>
              </a:ext>
            </a:extLst>
          </p:cNvPr>
          <p:cNvPicPr>
            <a:picLocks noGrp="1" noChangeAspect="1"/>
          </p:cNvPicPr>
          <p:nvPr>
            <p:ph type="pic" sz="quarter" idx="17"/>
          </p:nvPr>
        </p:nvPicPr>
        <p:blipFill>
          <a:blip r:embed="rId4"/>
          <a:srcRect t="24573" b="24573"/>
          <a:stretch>
            <a:fillRect/>
          </a:stretch>
        </p:blipFill>
        <p:spPr>
          <a:prstGeom prst="rect">
            <a:avLst/>
          </a:prstGeom>
        </p:spPr>
      </p:pic>
      <p:pic>
        <p:nvPicPr>
          <p:cNvPr id="10" name="Picture Placeholder 9">
            <a:extLst>
              <a:ext uri="{FF2B5EF4-FFF2-40B4-BE49-F238E27FC236}">
                <a16:creationId xmlns:a16="http://schemas.microsoft.com/office/drawing/2014/main" id="{2D52B18A-455B-5E3E-E5AE-4F3D0465B431}"/>
              </a:ext>
            </a:extLst>
          </p:cNvPr>
          <p:cNvPicPr>
            <a:picLocks noGrp="1" noChangeAspect="1"/>
          </p:cNvPicPr>
          <p:nvPr>
            <p:ph type="pic" sz="quarter" idx="18"/>
          </p:nvPr>
        </p:nvPicPr>
        <p:blipFill>
          <a:blip r:embed="rId5"/>
          <a:srcRect t="17364" b="17364"/>
          <a:stretch>
            <a:fillRect/>
          </a:stretch>
        </p:blipFill>
        <p:spPr>
          <a:prstGeom prst="rect">
            <a:avLst/>
          </a:prstGeom>
        </p:spPr>
      </p:pic>
      <p:sp>
        <p:nvSpPr>
          <p:cNvPr id="2" name="Title 1">
            <a:extLst>
              <a:ext uri="{FF2B5EF4-FFF2-40B4-BE49-F238E27FC236}">
                <a16:creationId xmlns:a16="http://schemas.microsoft.com/office/drawing/2014/main" id="{2F9B2890-0423-58FB-8439-24F92ACEDD65}"/>
              </a:ext>
            </a:extLst>
          </p:cNvPr>
          <p:cNvSpPr>
            <a:spLocks noGrp="1"/>
          </p:cNvSpPr>
          <p:nvPr>
            <p:ph type="title"/>
          </p:nvPr>
        </p:nvSpPr>
        <p:spPr/>
        <p:txBody>
          <a:bodyPr/>
          <a:lstStyle/>
          <a:p>
            <a:r>
              <a:rPr lang="en-GB"/>
              <a:t>Citizen Science</a:t>
            </a:r>
          </a:p>
        </p:txBody>
      </p:sp>
      <p:pic>
        <p:nvPicPr>
          <p:cNvPr id="8" name="Picture Placeholder 7">
            <a:extLst>
              <a:ext uri="{FF2B5EF4-FFF2-40B4-BE49-F238E27FC236}">
                <a16:creationId xmlns:a16="http://schemas.microsoft.com/office/drawing/2014/main" id="{AB01917D-9AC3-B27F-C9B8-10383ED370E7}"/>
              </a:ext>
            </a:extLst>
          </p:cNvPr>
          <p:cNvPicPr>
            <a:picLocks noGrp="1" noChangeAspect="1"/>
          </p:cNvPicPr>
          <p:nvPr>
            <p:ph type="pic" sz="quarter" idx="15"/>
          </p:nvPr>
        </p:nvPicPr>
        <p:blipFill>
          <a:blip r:embed="rId6"/>
          <a:srcRect t="24649" b="24649"/>
          <a:stretch>
            <a:fillRect/>
          </a:stretch>
        </p:blipFill>
        <p:spPr>
          <a:prstGeom prst="rect">
            <a:avLst/>
          </a:prstGeom>
        </p:spPr>
      </p:pic>
    </p:spTree>
    <p:extLst>
      <p:ext uri="{BB962C8B-B14F-4D97-AF65-F5344CB8AC3E}">
        <p14:creationId xmlns:p14="http://schemas.microsoft.com/office/powerpoint/2010/main" val="3007355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6A21-D7FD-8026-8904-B3B01412D3D5}"/>
              </a:ext>
            </a:extLst>
          </p:cNvPr>
          <p:cNvSpPr>
            <a:spLocks noGrp="1"/>
          </p:cNvSpPr>
          <p:nvPr>
            <p:ph type="title"/>
          </p:nvPr>
        </p:nvSpPr>
        <p:spPr/>
        <p:txBody>
          <a:bodyPr/>
          <a:lstStyle/>
          <a:p>
            <a:r>
              <a:rPr lang="en-GB"/>
              <a:t>Marginal habitats </a:t>
            </a:r>
          </a:p>
        </p:txBody>
      </p:sp>
      <p:pic>
        <p:nvPicPr>
          <p:cNvPr id="2050" name="Picture 2" descr="A group of men working in a garden&#10;&#10;Description automatically generated with low confidence">
            <a:extLst>
              <a:ext uri="{FF2B5EF4-FFF2-40B4-BE49-F238E27FC236}">
                <a16:creationId xmlns:a16="http://schemas.microsoft.com/office/drawing/2014/main" id="{43F4940C-2FB6-585C-4768-9A8879B3D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051" y="1285291"/>
            <a:ext cx="5591175" cy="4552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roup of people standing in a boat&#10;&#10;Description automatically generated">
            <a:extLst>
              <a:ext uri="{FF2B5EF4-FFF2-40B4-BE49-F238E27FC236}">
                <a16:creationId xmlns:a16="http://schemas.microsoft.com/office/drawing/2014/main" id="{48283538-98F5-1A40-EB0E-9BBC0FF99F3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93388" y="1301166"/>
            <a:ext cx="5571680" cy="453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205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3AA036C-F2BD-839A-D20F-8604FD750443}"/>
              </a:ext>
            </a:extLst>
          </p:cNvPr>
          <p:cNvSpPr>
            <a:spLocks noGrp="1"/>
          </p:cNvSpPr>
          <p:nvPr>
            <p:ph type="title"/>
          </p:nvPr>
        </p:nvSpPr>
        <p:spPr>
          <a:xfrm>
            <a:off x="4266000" y="370390"/>
            <a:ext cx="7556400" cy="649369"/>
          </a:xfrm>
        </p:spPr>
        <p:txBody>
          <a:bodyPr/>
          <a:lstStyle/>
          <a:p>
            <a:r>
              <a:rPr lang="en-US"/>
              <a:t>Hedgerows</a:t>
            </a:r>
          </a:p>
        </p:txBody>
      </p:sp>
      <p:pic>
        <p:nvPicPr>
          <p:cNvPr id="5" name="Content Placeholder 4" descr="A group of people standing in front of a fence&#10;&#10;Description automatically generated">
            <a:extLst>
              <a:ext uri="{FF2B5EF4-FFF2-40B4-BE49-F238E27FC236}">
                <a16:creationId xmlns:a16="http://schemas.microsoft.com/office/drawing/2014/main" id="{8742693E-261E-9577-95DD-B471A7B5B8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0616" r="-1" b="24987"/>
          <a:stretch/>
        </p:blipFill>
        <p:spPr>
          <a:xfrm>
            <a:off x="355600" y="1376363"/>
            <a:ext cx="11464925" cy="4537075"/>
          </a:xfrm>
          <a:noFill/>
        </p:spPr>
      </p:pic>
    </p:spTree>
    <p:extLst>
      <p:ext uri="{BB962C8B-B14F-4D97-AF65-F5344CB8AC3E}">
        <p14:creationId xmlns:p14="http://schemas.microsoft.com/office/powerpoint/2010/main" val="1295729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CF0B-31B4-7533-FDB1-EFC23C2C963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67AC33D-94D0-1C13-D77B-C7AAC4AD72CD}"/>
              </a:ext>
            </a:extLst>
          </p:cNvPr>
          <p:cNvSpPr txBox="1"/>
          <p:nvPr/>
        </p:nvSpPr>
        <p:spPr>
          <a:xfrm>
            <a:off x="371475" y="1479551"/>
            <a:ext cx="4553816" cy="4433887"/>
          </a:xfrm>
          <a:prstGeom prst="rect">
            <a:avLst/>
          </a:prstGeom>
        </p:spPr>
        <p:txBody>
          <a:bodyPr vert="horz" lIns="0" tIns="0" rIns="0" bIns="0" rtlCol="0" anchor="b" anchorCtr="0">
            <a:normAutofit/>
          </a:bodyPr>
          <a:lstStyle/>
          <a:p>
            <a:pPr>
              <a:lnSpc>
                <a:spcPct val="90000"/>
              </a:lnSpc>
              <a:spcBef>
                <a:spcPct val="20000"/>
              </a:spcBef>
              <a:buClr>
                <a:schemeClr val="bg1"/>
              </a:buClr>
              <a:buSzPct val="110000"/>
            </a:pPr>
            <a:r>
              <a:rPr lang="en-US" sz="2000">
                <a:solidFill>
                  <a:schemeClr val="bg1"/>
                </a:solidFill>
              </a:rPr>
              <a:t>Colston A. (1997) Conserving Wildlife in a Black Hole, ECOS, 18.1: 61-67</a:t>
            </a:r>
          </a:p>
          <a:p>
            <a:pPr marL="268288" indent="-268288">
              <a:lnSpc>
                <a:spcPct val="90000"/>
              </a:lnSpc>
              <a:spcBef>
                <a:spcPct val="20000"/>
              </a:spcBef>
              <a:buClr>
                <a:schemeClr val="bg1"/>
              </a:buClr>
              <a:buSzPct val="110000"/>
              <a:buFont typeface="Arial" pitchFamily="34" charset="0"/>
              <a:buChar char="•"/>
            </a:pPr>
            <a:endParaRPr lang="en-US" sz="2000">
              <a:solidFill>
                <a:schemeClr val="bg1"/>
              </a:solidFill>
            </a:endParaRPr>
          </a:p>
          <a:p>
            <a:pPr>
              <a:lnSpc>
                <a:spcPct val="90000"/>
              </a:lnSpc>
              <a:spcBef>
                <a:spcPct val="20000"/>
              </a:spcBef>
              <a:buClr>
                <a:schemeClr val="bg1"/>
              </a:buClr>
              <a:buSzPct val="110000"/>
            </a:pPr>
            <a:r>
              <a:rPr lang="en-US" sz="2000">
                <a:solidFill>
                  <a:schemeClr val="bg1"/>
                </a:solidFill>
              </a:rPr>
              <a:t>‘The Black Hole’ - This was the area of England with:</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No National Parks </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No AONBs (Protected Landscapes)</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Less than half the national average area of SSSI’s.</a:t>
            </a:r>
          </a:p>
          <a:p>
            <a:pPr marL="268288" indent="-268288">
              <a:lnSpc>
                <a:spcPct val="90000"/>
              </a:lnSpc>
              <a:spcBef>
                <a:spcPct val="20000"/>
              </a:spcBef>
              <a:buClr>
                <a:schemeClr val="bg1"/>
              </a:buClr>
              <a:buSzPct val="110000"/>
              <a:buFont typeface="Arial" pitchFamily="34" charset="0"/>
              <a:buChar char="•"/>
            </a:pPr>
            <a:endParaRPr lang="en-US" sz="2000">
              <a:solidFill>
                <a:schemeClr val="bg1"/>
              </a:solidFill>
            </a:endParaRPr>
          </a:p>
          <a:p>
            <a:pPr marL="268288" indent="-268288">
              <a:lnSpc>
                <a:spcPct val="90000"/>
              </a:lnSpc>
              <a:spcBef>
                <a:spcPct val="20000"/>
              </a:spcBef>
              <a:buClr>
                <a:schemeClr val="bg1"/>
              </a:buClr>
              <a:buSzPct val="110000"/>
              <a:buFont typeface="Arial" pitchFamily="34" charset="0"/>
              <a:buChar char="•"/>
            </a:pPr>
            <a:endParaRPr lang="en-US" sz="2000">
              <a:solidFill>
                <a:schemeClr val="bg1"/>
              </a:solidFill>
            </a:endParaRPr>
          </a:p>
          <a:p>
            <a:pPr>
              <a:lnSpc>
                <a:spcPct val="90000"/>
              </a:lnSpc>
              <a:spcBef>
                <a:spcPct val="20000"/>
              </a:spcBef>
              <a:buClr>
                <a:schemeClr val="bg1"/>
              </a:buClr>
              <a:buSzPct val="110000"/>
            </a:pPr>
            <a:r>
              <a:rPr lang="en-US" sz="2000">
                <a:solidFill>
                  <a:schemeClr val="bg1"/>
                </a:solidFill>
              </a:rPr>
              <a:t>(Much of ‘lowland England’- the challenge for nature conservation)</a:t>
            </a:r>
          </a:p>
          <a:p>
            <a:pPr marL="268288" indent="-268288">
              <a:lnSpc>
                <a:spcPct val="90000"/>
              </a:lnSpc>
              <a:spcBef>
                <a:spcPct val="20000"/>
              </a:spcBef>
              <a:buClr>
                <a:schemeClr val="bg1"/>
              </a:buClr>
              <a:buSzPct val="110000"/>
              <a:buFont typeface="Arial" pitchFamily="34" charset="0"/>
              <a:buChar char="•"/>
            </a:pPr>
            <a:endParaRPr lang="en-US" sz="2000">
              <a:solidFill>
                <a:schemeClr val="bg1"/>
              </a:solidFill>
            </a:endParaRPr>
          </a:p>
        </p:txBody>
      </p:sp>
      <p:grpSp>
        <p:nvGrpSpPr>
          <p:cNvPr id="8" name="Group 7">
            <a:extLst>
              <a:ext uri="{FF2B5EF4-FFF2-40B4-BE49-F238E27FC236}">
                <a16:creationId xmlns:a16="http://schemas.microsoft.com/office/drawing/2014/main" id="{39A1C598-4440-B8F0-B671-B792C6F4BCBC}"/>
              </a:ext>
            </a:extLst>
          </p:cNvPr>
          <p:cNvGrpSpPr/>
          <p:nvPr/>
        </p:nvGrpSpPr>
        <p:grpSpPr>
          <a:xfrm>
            <a:off x="6757028" y="111512"/>
            <a:ext cx="3792025" cy="6634976"/>
            <a:chOff x="308053" y="1076325"/>
            <a:chExt cx="3390900" cy="5497319"/>
          </a:xfrm>
        </p:grpSpPr>
        <p:pic>
          <p:nvPicPr>
            <p:cNvPr id="3" name="Picture 2">
              <a:extLst>
                <a:ext uri="{FF2B5EF4-FFF2-40B4-BE49-F238E27FC236}">
                  <a16:creationId xmlns:a16="http://schemas.microsoft.com/office/drawing/2014/main" id="{8FCA92EF-01E4-022C-2C24-8979E5BE7A22}"/>
                </a:ext>
              </a:extLst>
            </p:cNvPr>
            <p:cNvPicPr>
              <a:picLocks noChangeAspect="1"/>
            </p:cNvPicPr>
            <p:nvPr/>
          </p:nvPicPr>
          <p:blipFill>
            <a:blip r:embed="rId3"/>
            <a:stretch>
              <a:fillRect/>
            </a:stretch>
          </p:blipFill>
          <p:spPr>
            <a:xfrm>
              <a:off x="308053" y="1076325"/>
              <a:ext cx="3390900" cy="4705350"/>
            </a:xfrm>
            <a:prstGeom prst="rect">
              <a:avLst/>
            </a:prstGeom>
          </p:spPr>
        </p:pic>
        <p:pic>
          <p:nvPicPr>
            <p:cNvPr id="5" name="Picture 4">
              <a:extLst>
                <a:ext uri="{FF2B5EF4-FFF2-40B4-BE49-F238E27FC236}">
                  <a16:creationId xmlns:a16="http://schemas.microsoft.com/office/drawing/2014/main" id="{EAA5CF3F-0CB2-A920-E3CB-C73230712109}"/>
                </a:ext>
              </a:extLst>
            </p:cNvPr>
            <p:cNvPicPr>
              <a:picLocks noChangeAspect="1"/>
            </p:cNvPicPr>
            <p:nvPr/>
          </p:nvPicPr>
          <p:blipFill>
            <a:blip r:embed="rId4"/>
            <a:stretch>
              <a:fillRect/>
            </a:stretch>
          </p:blipFill>
          <p:spPr>
            <a:xfrm>
              <a:off x="2003503" y="5935469"/>
              <a:ext cx="1624013" cy="638175"/>
            </a:xfrm>
            <a:prstGeom prst="rect">
              <a:avLst/>
            </a:prstGeom>
          </p:spPr>
        </p:pic>
      </p:grpSp>
    </p:spTree>
    <p:extLst>
      <p:ext uri="{BB962C8B-B14F-4D97-AF65-F5344CB8AC3E}">
        <p14:creationId xmlns:p14="http://schemas.microsoft.com/office/powerpoint/2010/main" val="3798292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A463-D47A-2302-009E-EC931E771882}"/>
              </a:ext>
            </a:extLst>
          </p:cNvPr>
          <p:cNvSpPr>
            <a:spLocks noGrp="1"/>
          </p:cNvSpPr>
          <p:nvPr>
            <p:ph type="title"/>
          </p:nvPr>
        </p:nvSpPr>
        <p:spPr/>
        <p:txBody>
          <a:bodyPr/>
          <a:lstStyle/>
          <a:p>
            <a:r>
              <a:rPr lang="en-GB"/>
              <a:t>Connection to nature</a:t>
            </a:r>
          </a:p>
        </p:txBody>
      </p:sp>
      <p:pic>
        <p:nvPicPr>
          <p:cNvPr id="5" name="Content Placeholder 4" descr="A person looking at a small lizard&#10;&#10;Description automatically generated">
            <a:extLst>
              <a:ext uri="{FF2B5EF4-FFF2-40B4-BE49-F238E27FC236}">
                <a16:creationId xmlns:a16="http://schemas.microsoft.com/office/drawing/2014/main" id="{B0321EF2-0948-A11E-FE93-6493626CC24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39914" y="1170454"/>
            <a:ext cx="3112170" cy="2842525"/>
          </a:xfrm>
        </p:spPr>
      </p:pic>
      <p:pic>
        <p:nvPicPr>
          <p:cNvPr id="7" name="Picture 6" descr="A bird standing in tall grass&#10;&#10;Description automatically generated">
            <a:extLst>
              <a:ext uri="{FF2B5EF4-FFF2-40B4-BE49-F238E27FC236}">
                <a16:creationId xmlns:a16="http://schemas.microsoft.com/office/drawing/2014/main" id="{18E30820-98BE-253D-8FC5-1D38216B0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46" y="4163273"/>
            <a:ext cx="3489055" cy="2440165"/>
          </a:xfrm>
          <a:prstGeom prst="rect">
            <a:avLst/>
          </a:prstGeom>
        </p:spPr>
      </p:pic>
      <p:pic>
        <p:nvPicPr>
          <p:cNvPr id="9" name="Picture 8" descr="A mouse eating a plant&#10;&#10;Description automatically generated">
            <a:extLst>
              <a:ext uri="{FF2B5EF4-FFF2-40B4-BE49-F238E27FC236}">
                <a16:creationId xmlns:a16="http://schemas.microsoft.com/office/drawing/2014/main" id="{D77F2F0E-EDFB-192A-1DF8-AEA28C96D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9466" y="4184326"/>
            <a:ext cx="3512934" cy="2412014"/>
          </a:xfrm>
          <a:prstGeom prst="rect">
            <a:avLst/>
          </a:prstGeom>
        </p:spPr>
      </p:pic>
      <p:pic>
        <p:nvPicPr>
          <p:cNvPr id="11" name="Picture 10" descr="A dragonfly on a blade of grass&#10;&#10;Description automatically generated">
            <a:extLst>
              <a:ext uri="{FF2B5EF4-FFF2-40B4-BE49-F238E27FC236}">
                <a16:creationId xmlns:a16="http://schemas.microsoft.com/office/drawing/2014/main" id="{912E8636-36E7-E0E1-A9EC-49A1A06330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5765" y="4163675"/>
            <a:ext cx="4360469" cy="2440165"/>
          </a:xfrm>
          <a:prstGeom prst="rect">
            <a:avLst/>
          </a:prstGeom>
        </p:spPr>
      </p:pic>
      <p:pic>
        <p:nvPicPr>
          <p:cNvPr id="3" name="Picture 2">
            <a:extLst>
              <a:ext uri="{FF2B5EF4-FFF2-40B4-BE49-F238E27FC236}">
                <a16:creationId xmlns:a16="http://schemas.microsoft.com/office/drawing/2014/main" id="{966FB455-5677-726F-20B9-DC7A7BE924DF}"/>
              </a:ext>
            </a:extLst>
          </p:cNvPr>
          <p:cNvPicPr>
            <a:picLocks noChangeAspect="1"/>
          </p:cNvPicPr>
          <p:nvPr/>
        </p:nvPicPr>
        <p:blipFill>
          <a:blip r:embed="rId7"/>
          <a:stretch>
            <a:fillRect/>
          </a:stretch>
        </p:blipFill>
        <p:spPr>
          <a:xfrm>
            <a:off x="209301" y="1215201"/>
            <a:ext cx="3511600" cy="2737341"/>
          </a:xfrm>
          <a:prstGeom prst="rect">
            <a:avLst/>
          </a:prstGeom>
        </p:spPr>
      </p:pic>
      <p:pic>
        <p:nvPicPr>
          <p:cNvPr id="6" name="Picture 5">
            <a:extLst>
              <a:ext uri="{FF2B5EF4-FFF2-40B4-BE49-F238E27FC236}">
                <a16:creationId xmlns:a16="http://schemas.microsoft.com/office/drawing/2014/main" id="{21EE0D4A-53BF-A0E4-461B-E3BCFA2D737A}"/>
              </a:ext>
            </a:extLst>
          </p:cNvPr>
          <p:cNvPicPr>
            <a:picLocks noChangeAspect="1"/>
          </p:cNvPicPr>
          <p:nvPr/>
        </p:nvPicPr>
        <p:blipFill>
          <a:blip r:embed="rId8"/>
          <a:stretch>
            <a:fillRect/>
          </a:stretch>
        </p:blipFill>
        <p:spPr>
          <a:xfrm>
            <a:off x="8044200" y="1170454"/>
            <a:ext cx="3778200" cy="2833650"/>
          </a:xfrm>
          <a:prstGeom prst="rect">
            <a:avLst/>
          </a:prstGeom>
        </p:spPr>
      </p:pic>
    </p:spTree>
    <p:extLst>
      <p:ext uri="{BB962C8B-B14F-4D97-AF65-F5344CB8AC3E}">
        <p14:creationId xmlns:p14="http://schemas.microsoft.com/office/powerpoint/2010/main" val="1020315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map of a country&#10;&#10;Description automatically generated">
            <a:extLst>
              <a:ext uri="{FF2B5EF4-FFF2-40B4-BE49-F238E27FC236}">
                <a16:creationId xmlns:a16="http://schemas.microsoft.com/office/drawing/2014/main" id="{0604A973-A65C-6325-54FB-5A0F1E5F5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756" y="1276326"/>
            <a:ext cx="4546912" cy="5329649"/>
          </a:xfrm>
          <a:prstGeom prst="rect">
            <a:avLst/>
          </a:prstGeom>
        </p:spPr>
      </p:pic>
      <p:sp>
        <p:nvSpPr>
          <p:cNvPr id="31" name="Title 30">
            <a:extLst>
              <a:ext uri="{FF2B5EF4-FFF2-40B4-BE49-F238E27FC236}">
                <a16:creationId xmlns:a16="http://schemas.microsoft.com/office/drawing/2014/main" id="{8D46356E-3AE2-EA2D-269A-AB2C568800A2}"/>
              </a:ext>
            </a:extLst>
          </p:cNvPr>
          <p:cNvSpPr>
            <a:spLocks noGrp="1"/>
          </p:cNvSpPr>
          <p:nvPr>
            <p:ph type="title"/>
          </p:nvPr>
        </p:nvSpPr>
        <p:spPr>
          <a:xfrm>
            <a:off x="2507673" y="287759"/>
            <a:ext cx="9187714" cy="649369"/>
          </a:xfrm>
        </p:spPr>
        <p:txBody>
          <a:bodyPr/>
          <a:lstStyle/>
          <a:p>
            <a:r>
              <a:rPr lang="en-GB"/>
              <a:t>Connection to Protected Landscapes </a:t>
            </a:r>
          </a:p>
        </p:txBody>
      </p:sp>
      <p:grpSp>
        <p:nvGrpSpPr>
          <p:cNvPr id="16" name="Group 15">
            <a:extLst>
              <a:ext uri="{FF2B5EF4-FFF2-40B4-BE49-F238E27FC236}">
                <a16:creationId xmlns:a16="http://schemas.microsoft.com/office/drawing/2014/main" id="{F0D7E232-90DC-8ABC-A983-FCA1DFDFD2FD}"/>
              </a:ext>
            </a:extLst>
          </p:cNvPr>
          <p:cNvGrpSpPr/>
          <p:nvPr/>
        </p:nvGrpSpPr>
        <p:grpSpPr>
          <a:xfrm>
            <a:off x="110300" y="1245861"/>
            <a:ext cx="13977059" cy="5528169"/>
            <a:chOff x="110300" y="1245861"/>
            <a:chExt cx="13977059" cy="5528169"/>
          </a:xfrm>
        </p:grpSpPr>
        <p:grpSp>
          <p:nvGrpSpPr>
            <p:cNvPr id="3" name="Group 2">
              <a:extLst>
                <a:ext uri="{FF2B5EF4-FFF2-40B4-BE49-F238E27FC236}">
                  <a16:creationId xmlns:a16="http://schemas.microsoft.com/office/drawing/2014/main" id="{978BD681-09F5-FC05-B354-82C70DAC7224}"/>
                </a:ext>
              </a:extLst>
            </p:cNvPr>
            <p:cNvGrpSpPr/>
            <p:nvPr/>
          </p:nvGrpSpPr>
          <p:grpSpPr>
            <a:xfrm>
              <a:off x="1875113" y="1245861"/>
              <a:ext cx="2447020" cy="1643304"/>
              <a:chOff x="-609518" y="1576056"/>
              <a:chExt cx="2447020" cy="1643304"/>
            </a:xfrm>
          </p:grpSpPr>
          <p:pic>
            <p:nvPicPr>
              <p:cNvPr id="6" name="Picture 5">
                <a:extLst>
                  <a:ext uri="{FF2B5EF4-FFF2-40B4-BE49-F238E27FC236}">
                    <a16:creationId xmlns:a16="http://schemas.microsoft.com/office/drawing/2014/main" id="{BC2B7ADA-439C-1B43-BB83-EE86F5AE8687}"/>
                  </a:ext>
                </a:extLst>
              </p:cNvPr>
              <p:cNvPicPr>
                <a:picLocks noChangeAspect="1"/>
              </p:cNvPicPr>
              <p:nvPr/>
            </p:nvPicPr>
            <p:blipFill>
              <a:blip r:embed="rId4"/>
              <a:stretch>
                <a:fillRect/>
              </a:stretch>
            </p:blipFill>
            <p:spPr>
              <a:xfrm>
                <a:off x="23042" y="1576056"/>
                <a:ext cx="1118359" cy="1204899"/>
              </a:xfrm>
              <a:prstGeom prst="rect">
                <a:avLst/>
              </a:prstGeom>
            </p:spPr>
          </p:pic>
          <p:sp>
            <p:nvSpPr>
              <p:cNvPr id="11" name="TextBox 10">
                <a:extLst>
                  <a:ext uri="{FF2B5EF4-FFF2-40B4-BE49-F238E27FC236}">
                    <a16:creationId xmlns:a16="http://schemas.microsoft.com/office/drawing/2014/main" id="{010F5DE0-F3C6-F5F4-B47C-9AC3A0B22922}"/>
                  </a:ext>
                </a:extLst>
              </p:cNvPr>
              <p:cNvSpPr txBox="1"/>
              <p:nvPr/>
            </p:nvSpPr>
            <p:spPr>
              <a:xfrm>
                <a:off x="-609518" y="2757695"/>
                <a:ext cx="2447020" cy="461665"/>
              </a:xfrm>
              <a:prstGeom prst="rect">
                <a:avLst/>
              </a:prstGeom>
              <a:noFill/>
            </p:spPr>
            <p:txBody>
              <a:bodyPr wrap="square">
                <a:spAutoFit/>
              </a:bodyPr>
              <a:lstStyle/>
              <a:p>
                <a:pPr algn="ctr"/>
                <a:r>
                  <a:rPr lang="en-GB" sz="1200" err="1"/>
                  <a:t>Clwydian</a:t>
                </a:r>
                <a:r>
                  <a:rPr lang="en-GB" sz="1200"/>
                  <a:t> Range NL</a:t>
                </a:r>
              </a:p>
              <a:p>
                <a:pPr algn="ctr"/>
                <a:r>
                  <a:rPr lang="en-GB" sz="1200" b="1" i="1"/>
                  <a:t>Llangollen Canal</a:t>
                </a:r>
              </a:p>
            </p:txBody>
          </p:sp>
        </p:grpSp>
        <p:grpSp>
          <p:nvGrpSpPr>
            <p:cNvPr id="7" name="Group 6">
              <a:extLst>
                <a:ext uri="{FF2B5EF4-FFF2-40B4-BE49-F238E27FC236}">
                  <a16:creationId xmlns:a16="http://schemas.microsoft.com/office/drawing/2014/main" id="{FE7231C2-5404-D72F-5737-CA5CA7E387D2}"/>
                </a:ext>
              </a:extLst>
            </p:cNvPr>
            <p:cNvGrpSpPr/>
            <p:nvPr/>
          </p:nvGrpSpPr>
          <p:grpSpPr>
            <a:xfrm>
              <a:off x="110300" y="4858896"/>
              <a:ext cx="1928836" cy="1681148"/>
              <a:chOff x="3032" y="4160789"/>
              <a:chExt cx="1928836" cy="1681148"/>
            </a:xfrm>
          </p:grpSpPr>
          <p:sp>
            <p:nvSpPr>
              <p:cNvPr id="12" name="TextBox 11">
                <a:extLst>
                  <a:ext uri="{FF2B5EF4-FFF2-40B4-BE49-F238E27FC236}">
                    <a16:creationId xmlns:a16="http://schemas.microsoft.com/office/drawing/2014/main" id="{A36981B9-1FE4-318D-51DB-0A108DC6EF89}"/>
                  </a:ext>
                </a:extLst>
              </p:cNvPr>
              <p:cNvSpPr txBox="1"/>
              <p:nvPr/>
            </p:nvSpPr>
            <p:spPr>
              <a:xfrm>
                <a:off x="3032" y="5380272"/>
                <a:ext cx="1928836" cy="461665"/>
              </a:xfrm>
              <a:prstGeom prst="rect">
                <a:avLst/>
              </a:prstGeom>
              <a:noFill/>
            </p:spPr>
            <p:txBody>
              <a:bodyPr wrap="square" rtlCol="0">
                <a:spAutoFit/>
              </a:bodyPr>
              <a:lstStyle/>
              <a:p>
                <a:pPr algn="ctr"/>
                <a:r>
                  <a:rPr lang="en-GB" sz="1200"/>
                  <a:t>Bannau Brycheiniog</a:t>
                </a:r>
              </a:p>
              <a:p>
                <a:pPr algn="ctr"/>
                <a:r>
                  <a:rPr lang="en-GB" sz="1200" b="1" i="1"/>
                  <a:t>Mon &amp; Brec Canal</a:t>
                </a:r>
              </a:p>
            </p:txBody>
          </p:sp>
          <p:pic>
            <p:nvPicPr>
              <p:cNvPr id="13" name="Picture 12">
                <a:extLst>
                  <a:ext uri="{FF2B5EF4-FFF2-40B4-BE49-F238E27FC236}">
                    <a16:creationId xmlns:a16="http://schemas.microsoft.com/office/drawing/2014/main" id="{E03A52F1-F23E-8CB7-02D5-D586C3AB8EEE}"/>
                  </a:ext>
                </a:extLst>
              </p:cNvPr>
              <p:cNvPicPr>
                <a:picLocks noChangeAspect="1"/>
              </p:cNvPicPr>
              <p:nvPr/>
            </p:nvPicPr>
            <p:blipFill>
              <a:blip r:embed="rId5"/>
              <a:stretch>
                <a:fillRect/>
              </a:stretch>
            </p:blipFill>
            <p:spPr>
              <a:xfrm>
                <a:off x="262699" y="4160789"/>
                <a:ext cx="1499746" cy="1170533"/>
              </a:xfrm>
              <a:prstGeom prst="rect">
                <a:avLst/>
              </a:prstGeom>
            </p:spPr>
          </p:pic>
        </p:grpSp>
        <p:grpSp>
          <p:nvGrpSpPr>
            <p:cNvPr id="29" name="Group 28">
              <a:extLst>
                <a:ext uri="{FF2B5EF4-FFF2-40B4-BE49-F238E27FC236}">
                  <a16:creationId xmlns:a16="http://schemas.microsoft.com/office/drawing/2014/main" id="{6145539E-D644-8749-D7B2-956F8DD2C35B}"/>
                </a:ext>
              </a:extLst>
            </p:cNvPr>
            <p:cNvGrpSpPr/>
            <p:nvPr/>
          </p:nvGrpSpPr>
          <p:grpSpPr>
            <a:xfrm>
              <a:off x="9034964" y="3906042"/>
              <a:ext cx="3229850" cy="1030923"/>
              <a:chOff x="8865833" y="3756639"/>
              <a:chExt cx="3229850" cy="1030923"/>
            </a:xfrm>
          </p:grpSpPr>
          <p:sp>
            <p:nvSpPr>
              <p:cNvPr id="14" name="TextBox 13">
                <a:extLst>
                  <a:ext uri="{FF2B5EF4-FFF2-40B4-BE49-F238E27FC236}">
                    <a16:creationId xmlns:a16="http://schemas.microsoft.com/office/drawing/2014/main" id="{3A96960B-5EBB-1629-8013-BB3FDB35DCC9}"/>
                  </a:ext>
                </a:extLst>
              </p:cNvPr>
              <p:cNvSpPr txBox="1"/>
              <p:nvPr/>
            </p:nvSpPr>
            <p:spPr>
              <a:xfrm>
                <a:off x="9914458" y="3956565"/>
                <a:ext cx="2181225" cy="830997"/>
              </a:xfrm>
              <a:prstGeom prst="rect">
                <a:avLst/>
              </a:prstGeom>
              <a:noFill/>
            </p:spPr>
            <p:txBody>
              <a:bodyPr wrap="square" rtlCol="0">
                <a:spAutoFit/>
              </a:bodyPr>
              <a:lstStyle/>
              <a:p>
                <a:pPr algn="ctr"/>
                <a:r>
                  <a:rPr lang="en-GB" sz="1200"/>
                  <a:t>Chilterns NL</a:t>
                </a:r>
              </a:p>
              <a:p>
                <a:pPr algn="ctr"/>
                <a:r>
                  <a:rPr lang="en-GB" sz="1200" b="1" i="1"/>
                  <a:t>Reservoirs, GU &amp;</a:t>
                </a:r>
              </a:p>
              <a:p>
                <a:pPr algn="ctr"/>
                <a:r>
                  <a:rPr lang="en-GB" sz="1200" b="1" i="1"/>
                  <a:t>Wendover </a:t>
                </a:r>
              </a:p>
              <a:p>
                <a:pPr algn="ctr"/>
                <a:r>
                  <a:rPr lang="en-GB" sz="1200" b="1" i="1"/>
                  <a:t>Arm Canal</a:t>
                </a:r>
              </a:p>
            </p:txBody>
          </p:sp>
          <p:pic>
            <p:nvPicPr>
              <p:cNvPr id="15" name="Picture 14" descr="A map of a city&#10;&#10;Description automatically generated">
                <a:extLst>
                  <a:ext uri="{FF2B5EF4-FFF2-40B4-BE49-F238E27FC236}">
                    <a16:creationId xmlns:a16="http://schemas.microsoft.com/office/drawing/2014/main" id="{CECD9E60-755F-A1DA-AE79-180F81FB3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5833" y="3756639"/>
                <a:ext cx="1486400" cy="978097"/>
              </a:xfrm>
              <a:prstGeom prst="rect">
                <a:avLst/>
              </a:prstGeom>
            </p:spPr>
          </p:pic>
        </p:grpSp>
        <p:grpSp>
          <p:nvGrpSpPr>
            <p:cNvPr id="9" name="Group 8">
              <a:extLst>
                <a:ext uri="{FF2B5EF4-FFF2-40B4-BE49-F238E27FC236}">
                  <a16:creationId xmlns:a16="http://schemas.microsoft.com/office/drawing/2014/main" id="{F1DBE77F-6B79-9604-B640-4AA369DF94B2}"/>
                </a:ext>
              </a:extLst>
            </p:cNvPr>
            <p:cNvGrpSpPr/>
            <p:nvPr/>
          </p:nvGrpSpPr>
          <p:grpSpPr>
            <a:xfrm>
              <a:off x="2300390" y="5028195"/>
              <a:ext cx="1700194" cy="1745835"/>
              <a:chOff x="1902601" y="4614437"/>
              <a:chExt cx="1700194" cy="1745835"/>
            </a:xfrm>
          </p:grpSpPr>
          <p:pic>
            <p:nvPicPr>
              <p:cNvPr id="19" name="Picture 18" descr="A map of the united states&#10;&#10;Description automatically generated">
                <a:extLst>
                  <a:ext uri="{FF2B5EF4-FFF2-40B4-BE49-F238E27FC236}">
                    <a16:creationId xmlns:a16="http://schemas.microsoft.com/office/drawing/2014/main" id="{F4779FE9-88B9-9C49-5BC0-020FD53C15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3563" y="4614437"/>
                <a:ext cx="1438271" cy="1025899"/>
              </a:xfrm>
              <a:prstGeom prst="rect">
                <a:avLst/>
              </a:prstGeom>
            </p:spPr>
          </p:pic>
          <p:sp>
            <p:nvSpPr>
              <p:cNvPr id="20" name="TextBox 19">
                <a:extLst>
                  <a:ext uri="{FF2B5EF4-FFF2-40B4-BE49-F238E27FC236}">
                    <a16:creationId xmlns:a16="http://schemas.microsoft.com/office/drawing/2014/main" id="{9AF5080D-840A-24E4-88F7-0D524DC85319}"/>
                  </a:ext>
                </a:extLst>
              </p:cNvPr>
              <p:cNvSpPr txBox="1"/>
              <p:nvPr/>
            </p:nvSpPr>
            <p:spPr>
              <a:xfrm>
                <a:off x="1902601" y="5713941"/>
                <a:ext cx="1700194" cy="646331"/>
              </a:xfrm>
              <a:prstGeom prst="rect">
                <a:avLst/>
              </a:prstGeom>
              <a:noFill/>
            </p:spPr>
            <p:txBody>
              <a:bodyPr wrap="square" rtlCol="0">
                <a:spAutoFit/>
              </a:bodyPr>
              <a:lstStyle/>
              <a:p>
                <a:pPr algn="ctr"/>
                <a:r>
                  <a:rPr lang="en-GB" sz="1200"/>
                  <a:t>Cotswolds NL</a:t>
                </a:r>
              </a:p>
              <a:p>
                <a:pPr algn="ctr"/>
                <a:r>
                  <a:rPr lang="en-GB" sz="1200" b="1" i="1"/>
                  <a:t>K&amp;A Canal &amp; Feeders</a:t>
                </a:r>
              </a:p>
            </p:txBody>
          </p:sp>
        </p:grpSp>
        <p:grpSp>
          <p:nvGrpSpPr>
            <p:cNvPr id="28" name="Group 27">
              <a:extLst>
                <a:ext uri="{FF2B5EF4-FFF2-40B4-BE49-F238E27FC236}">
                  <a16:creationId xmlns:a16="http://schemas.microsoft.com/office/drawing/2014/main" id="{D51DE34F-8BA6-D91A-8383-2B0B728702EA}"/>
                </a:ext>
              </a:extLst>
            </p:cNvPr>
            <p:cNvGrpSpPr/>
            <p:nvPr/>
          </p:nvGrpSpPr>
          <p:grpSpPr>
            <a:xfrm>
              <a:off x="8851319" y="5205577"/>
              <a:ext cx="3094093" cy="1309042"/>
              <a:chOff x="8688621" y="4956026"/>
              <a:chExt cx="3094093" cy="1309042"/>
            </a:xfrm>
          </p:grpSpPr>
          <p:pic>
            <p:nvPicPr>
              <p:cNvPr id="21" name="Picture 20" descr="A map of a river&#10;&#10;Description automatically generated">
                <a:extLst>
                  <a:ext uri="{FF2B5EF4-FFF2-40B4-BE49-F238E27FC236}">
                    <a16:creationId xmlns:a16="http://schemas.microsoft.com/office/drawing/2014/main" id="{1DA376DB-99FE-2B68-0097-2FB3CA8761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5833" y="4956026"/>
                <a:ext cx="2739670" cy="726427"/>
              </a:xfrm>
              <a:prstGeom prst="rect">
                <a:avLst/>
              </a:prstGeom>
            </p:spPr>
          </p:pic>
          <p:sp>
            <p:nvSpPr>
              <p:cNvPr id="23" name="TextBox 22">
                <a:extLst>
                  <a:ext uri="{FF2B5EF4-FFF2-40B4-BE49-F238E27FC236}">
                    <a16:creationId xmlns:a16="http://schemas.microsoft.com/office/drawing/2014/main" id="{AD8E771C-7929-6362-EC4D-ECB5B48ED683}"/>
                  </a:ext>
                </a:extLst>
              </p:cNvPr>
              <p:cNvSpPr txBox="1"/>
              <p:nvPr/>
            </p:nvSpPr>
            <p:spPr>
              <a:xfrm>
                <a:off x="8688621" y="5803403"/>
                <a:ext cx="3094093" cy="461665"/>
              </a:xfrm>
              <a:prstGeom prst="rect">
                <a:avLst/>
              </a:prstGeom>
              <a:noFill/>
            </p:spPr>
            <p:txBody>
              <a:bodyPr wrap="square">
                <a:spAutoFit/>
              </a:bodyPr>
              <a:lstStyle/>
              <a:p>
                <a:pPr algn="ctr"/>
                <a:r>
                  <a:rPr lang="en-GB" sz="1200"/>
                  <a:t>North Wessex Downs NL</a:t>
                </a:r>
              </a:p>
              <a:p>
                <a:pPr algn="ctr"/>
                <a:r>
                  <a:rPr lang="en-GB" sz="1200" b="1" i="1"/>
                  <a:t>K&amp;A Canal, Reservoir and feeders</a:t>
                </a:r>
              </a:p>
            </p:txBody>
          </p:sp>
        </p:grpSp>
        <p:pic>
          <p:nvPicPr>
            <p:cNvPr id="17" name="Picture 16">
              <a:extLst>
                <a:ext uri="{FF2B5EF4-FFF2-40B4-BE49-F238E27FC236}">
                  <a16:creationId xmlns:a16="http://schemas.microsoft.com/office/drawing/2014/main" id="{D1A12DCF-1DF4-20A9-2D42-3140AF07EA49}"/>
                </a:ext>
              </a:extLst>
            </p:cNvPr>
            <p:cNvPicPr>
              <a:picLocks noChangeAspect="1"/>
            </p:cNvPicPr>
            <p:nvPr/>
          </p:nvPicPr>
          <p:blipFill>
            <a:blip r:embed="rId9"/>
            <a:stretch>
              <a:fillRect/>
            </a:stretch>
          </p:blipFill>
          <p:spPr>
            <a:xfrm>
              <a:off x="440690" y="1276326"/>
              <a:ext cx="1864506" cy="1742908"/>
            </a:xfrm>
            <a:prstGeom prst="rect">
              <a:avLst/>
            </a:prstGeom>
          </p:spPr>
        </p:pic>
        <p:grpSp>
          <p:nvGrpSpPr>
            <p:cNvPr id="27" name="Group 26">
              <a:extLst>
                <a:ext uri="{FF2B5EF4-FFF2-40B4-BE49-F238E27FC236}">
                  <a16:creationId xmlns:a16="http://schemas.microsoft.com/office/drawing/2014/main" id="{4846249E-D057-0637-2AF4-8B5965A847E3}"/>
                </a:ext>
              </a:extLst>
            </p:cNvPr>
            <p:cNvGrpSpPr/>
            <p:nvPr/>
          </p:nvGrpSpPr>
          <p:grpSpPr>
            <a:xfrm>
              <a:off x="7935941" y="1311076"/>
              <a:ext cx="6151418" cy="2457576"/>
              <a:chOff x="7636163" y="559384"/>
              <a:chExt cx="6151418" cy="2457576"/>
            </a:xfrm>
          </p:grpSpPr>
          <p:pic>
            <p:nvPicPr>
              <p:cNvPr id="5" name="Picture 4" descr="A map of a river&#10;&#10;Description automatically generated">
                <a:extLst>
                  <a:ext uri="{FF2B5EF4-FFF2-40B4-BE49-F238E27FC236}">
                    <a16:creationId xmlns:a16="http://schemas.microsoft.com/office/drawing/2014/main" id="{342B53F0-D496-EDB6-3403-11D86307B8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6967" y="559384"/>
                <a:ext cx="1060505" cy="2457576"/>
              </a:xfrm>
              <a:prstGeom prst="rect">
                <a:avLst/>
              </a:prstGeom>
            </p:spPr>
          </p:pic>
          <p:sp>
            <p:nvSpPr>
              <p:cNvPr id="26" name="TextBox 25">
                <a:extLst>
                  <a:ext uri="{FF2B5EF4-FFF2-40B4-BE49-F238E27FC236}">
                    <a16:creationId xmlns:a16="http://schemas.microsoft.com/office/drawing/2014/main" id="{A6470EB4-DB82-8F8F-0279-7878A2B374C7}"/>
                  </a:ext>
                </a:extLst>
              </p:cNvPr>
              <p:cNvSpPr txBox="1"/>
              <p:nvPr/>
            </p:nvSpPr>
            <p:spPr>
              <a:xfrm>
                <a:off x="7636163" y="1393483"/>
                <a:ext cx="6151418" cy="1015663"/>
              </a:xfrm>
              <a:prstGeom prst="rect">
                <a:avLst/>
              </a:prstGeom>
              <a:noFill/>
            </p:spPr>
            <p:txBody>
              <a:bodyPr wrap="square">
                <a:spAutoFit/>
              </a:bodyPr>
              <a:lstStyle/>
              <a:p>
                <a:pPr algn="ctr"/>
                <a:r>
                  <a:rPr lang="en-GB" sz="1200"/>
                  <a:t>Peak District NP</a:t>
                </a:r>
              </a:p>
              <a:p>
                <a:pPr algn="ctr"/>
                <a:r>
                  <a:rPr lang="en-GB" sz="1200" b="1"/>
                  <a:t>6 Reservoirs &amp;</a:t>
                </a:r>
              </a:p>
              <a:p>
                <a:pPr algn="ctr"/>
                <a:r>
                  <a:rPr lang="en-GB" sz="1200" b="1"/>
                  <a:t> Feeders</a:t>
                </a:r>
              </a:p>
              <a:p>
                <a:pPr algn="ctr"/>
                <a:r>
                  <a:rPr lang="en-GB" sz="1200" b="1"/>
                  <a:t>Huddersfield </a:t>
                </a:r>
              </a:p>
              <a:p>
                <a:pPr algn="ctr"/>
                <a:r>
                  <a:rPr lang="en-GB" sz="1200" b="1"/>
                  <a:t>Narrow Canal</a:t>
                </a:r>
              </a:p>
            </p:txBody>
          </p:sp>
        </p:grpSp>
        <p:grpSp>
          <p:nvGrpSpPr>
            <p:cNvPr id="2" name="Group 1">
              <a:extLst>
                <a:ext uri="{FF2B5EF4-FFF2-40B4-BE49-F238E27FC236}">
                  <a16:creationId xmlns:a16="http://schemas.microsoft.com/office/drawing/2014/main" id="{1B1708EB-2471-1C86-51B9-C95AE2A68C92}"/>
                </a:ext>
              </a:extLst>
            </p:cNvPr>
            <p:cNvGrpSpPr/>
            <p:nvPr/>
          </p:nvGrpSpPr>
          <p:grpSpPr>
            <a:xfrm>
              <a:off x="1372943" y="2979705"/>
              <a:ext cx="1700194" cy="1979996"/>
              <a:chOff x="2818168" y="2929943"/>
              <a:chExt cx="1438271" cy="2246918"/>
            </a:xfrm>
          </p:grpSpPr>
          <p:pic>
            <p:nvPicPr>
              <p:cNvPr id="8" name="Picture 7" descr="A map of a city&#10;&#10;Description automatically generated">
                <a:extLst>
                  <a:ext uri="{FF2B5EF4-FFF2-40B4-BE49-F238E27FC236}">
                    <a16:creationId xmlns:a16="http://schemas.microsoft.com/office/drawing/2014/main" id="{25534A08-9C7A-B131-9082-A587D5CC0B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4350" y="2929943"/>
                <a:ext cx="991776" cy="1452410"/>
              </a:xfrm>
              <a:prstGeom prst="rect">
                <a:avLst/>
              </a:prstGeom>
            </p:spPr>
          </p:pic>
          <p:sp>
            <p:nvSpPr>
              <p:cNvPr id="10" name="TextBox 9">
                <a:extLst>
                  <a:ext uri="{FF2B5EF4-FFF2-40B4-BE49-F238E27FC236}">
                    <a16:creationId xmlns:a16="http://schemas.microsoft.com/office/drawing/2014/main" id="{73072E98-2E6C-CC19-6A6D-A0309756088D}"/>
                  </a:ext>
                </a:extLst>
              </p:cNvPr>
              <p:cNvSpPr txBox="1"/>
              <p:nvPr/>
            </p:nvSpPr>
            <p:spPr>
              <a:xfrm>
                <a:off x="2818168" y="4443398"/>
                <a:ext cx="1438271" cy="733463"/>
              </a:xfrm>
              <a:prstGeom prst="rect">
                <a:avLst/>
              </a:prstGeom>
              <a:noFill/>
            </p:spPr>
            <p:txBody>
              <a:bodyPr wrap="square" rtlCol="0">
                <a:spAutoFit/>
              </a:bodyPr>
              <a:lstStyle/>
              <a:p>
                <a:pPr algn="ctr"/>
                <a:r>
                  <a:rPr lang="en-GB" sz="1200"/>
                  <a:t>Cannock Chase NL</a:t>
                </a:r>
              </a:p>
              <a:p>
                <a:pPr algn="ctr"/>
                <a:r>
                  <a:rPr lang="en-GB" sz="1200" b="1" i="1"/>
                  <a:t>T&amp;M,</a:t>
                </a:r>
              </a:p>
              <a:p>
                <a:pPr algn="ctr"/>
                <a:r>
                  <a:rPr lang="en-GB" sz="1200" b="1" i="1"/>
                  <a:t>S&amp;W Canals</a:t>
                </a:r>
              </a:p>
            </p:txBody>
          </p:sp>
        </p:grpSp>
      </p:grpSp>
    </p:spTree>
    <p:extLst>
      <p:ext uri="{BB962C8B-B14F-4D97-AF65-F5344CB8AC3E}">
        <p14:creationId xmlns:p14="http://schemas.microsoft.com/office/powerpoint/2010/main" val="238978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CA8A-4571-3F61-123F-1A24FA82A975}"/>
            </a:ext>
          </a:extLst>
        </p:cNvPr>
        <p:cNvGrpSpPr/>
        <p:nvPr/>
      </p:nvGrpSpPr>
      <p:grpSpPr>
        <a:xfrm>
          <a:off x="0" y="0"/>
          <a:ext cx="0" cy="0"/>
          <a:chOff x="0" y="0"/>
          <a:chExt cx="0" cy="0"/>
        </a:xfrm>
      </p:grpSpPr>
      <p:sp>
        <p:nvSpPr>
          <p:cNvPr id="31" name="Title 30">
            <a:extLst>
              <a:ext uri="{FF2B5EF4-FFF2-40B4-BE49-F238E27FC236}">
                <a16:creationId xmlns:a16="http://schemas.microsoft.com/office/drawing/2014/main" id="{3CE2D993-017E-6491-0E7D-BE45C9E5B3CD}"/>
              </a:ext>
            </a:extLst>
          </p:cNvPr>
          <p:cNvSpPr>
            <a:spLocks noGrp="1"/>
          </p:cNvSpPr>
          <p:nvPr>
            <p:ph type="title"/>
          </p:nvPr>
        </p:nvSpPr>
        <p:spPr>
          <a:xfrm>
            <a:off x="2507673" y="287759"/>
            <a:ext cx="9187714" cy="649369"/>
          </a:xfrm>
        </p:spPr>
        <p:txBody>
          <a:bodyPr/>
          <a:lstStyle/>
          <a:p>
            <a:r>
              <a:rPr lang="en-GB"/>
              <a:t>Connection to Protected Landscapes </a:t>
            </a:r>
          </a:p>
        </p:txBody>
      </p:sp>
      <p:pic>
        <p:nvPicPr>
          <p:cNvPr id="2" name="Picture 1">
            <a:extLst>
              <a:ext uri="{FF2B5EF4-FFF2-40B4-BE49-F238E27FC236}">
                <a16:creationId xmlns:a16="http://schemas.microsoft.com/office/drawing/2014/main" id="{09BE79C7-798A-2A41-AC71-86F33DF3D502}"/>
              </a:ext>
            </a:extLst>
          </p:cNvPr>
          <p:cNvPicPr>
            <a:picLocks noChangeAspect="1"/>
          </p:cNvPicPr>
          <p:nvPr/>
        </p:nvPicPr>
        <p:blipFill>
          <a:blip r:embed="rId3"/>
          <a:stretch>
            <a:fillRect/>
          </a:stretch>
        </p:blipFill>
        <p:spPr>
          <a:xfrm>
            <a:off x="4484009" y="1927853"/>
            <a:ext cx="3473521" cy="4666183"/>
          </a:xfrm>
          <a:prstGeom prst="rect">
            <a:avLst/>
          </a:prstGeom>
        </p:spPr>
      </p:pic>
      <p:pic>
        <p:nvPicPr>
          <p:cNvPr id="16" name="Picture 15">
            <a:extLst>
              <a:ext uri="{FF2B5EF4-FFF2-40B4-BE49-F238E27FC236}">
                <a16:creationId xmlns:a16="http://schemas.microsoft.com/office/drawing/2014/main" id="{3B8E7A6D-3909-2053-D7E7-A48D4559E38D}"/>
              </a:ext>
            </a:extLst>
          </p:cNvPr>
          <p:cNvPicPr>
            <a:picLocks noChangeAspect="1"/>
          </p:cNvPicPr>
          <p:nvPr/>
        </p:nvPicPr>
        <p:blipFill>
          <a:blip r:embed="rId4"/>
          <a:stretch>
            <a:fillRect/>
          </a:stretch>
        </p:blipFill>
        <p:spPr>
          <a:xfrm>
            <a:off x="3808018" y="1129208"/>
            <a:ext cx="5326809" cy="761803"/>
          </a:xfrm>
          <a:prstGeom prst="rect">
            <a:avLst/>
          </a:prstGeom>
        </p:spPr>
      </p:pic>
      <p:grpSp>
        <p:nvGrpSpPr>
          <p:cNvPr id="3" name="Group 2">
            <a:extLst>
              <a:ext uri="{FF2B5EF4-FFF2-40B4-BE49-F238E27FC236}">
                <a16:creationId xmlns:a16="http://schemas.microsoft.com/office/drawing/2014/main" id="{574BE494-FED7-3630-489F-8497C65D0945}"/>
              </a:ext>
            </a:extLst>
          </p:cNvPr>
          <p:cNvGrpSpPr/>
          <p:nvPr/>
        </p:nvGrpSpPr>
        <p:grpSpPr>
          <a:xfrm>
            <a:off x="110300" y="1245861"/>
            <a:ext cx="13977059" cy="5528169"/>
            <a:chOff x="110300" y="1245861"/>
            <a:chExt cx="13977059" cy="5528169"/>
          </a:xfrm>
        </p:grpSpPr>
        <p:grpSp>
          <p:nvGrpSpPr>
            <p:cNvPr id="5" name="Group 4">
              <a:extLst>
                <a:ext uri="{FF2B5EF4-FFF2-40B4-BE49-F238E27FC236}">
                  <a16:creationId xmlns:a16="http://schemas.microsoft.com/office/drawing/2014/main" id="{46961564-FC02-5F59-D6BB-86C0885148F9}"/>
                </a:ext>
              </a:extLst>
            </p:cNvPr>
            <p:cNvGrpSpPr/>
            <p:nvPr/>
          </p:nvGrpSpPr>
          <p:grpSpPr>
            <a:xfrm>
              <a:off x="1875113" y="1245861"/>
              <a:ext cx="2447020" cy="1643304"/>
              <a:chOff x="-609518" y="1576056"/>
              <a:chExt cx="2447020" cy="1643304"/>
            </a:xfrm>
          </p:grpSpPr>
          <p:pic>
            <p:nvPicPr>
              <p:cNvPr id="26" name="Picture 25">
                <a:extLst>
                  <a:ext uri="{FF2B5EF4-FFF2-40B4-BE49-F238E27FC236}">
                    <a16:creationId xmlns:a16="http://schemas.microsoft.com/office/drawing/2014/main" id="{A55F7932-D5CE-8584-4455-6A6246F1E50A}"/>
                  </a:ext>
                </a:extLst>
              </p:cNvPr>
              <p:cNvPicPr>
                <a:picLocks noChangeAspect="1"/>
              </p:cNvPicPr>
              <p:nvPr/>
            </p:nvPicPr>
            <p:blipFill>
              <a:blip r:embed="rId5"/>
              <a:stretch>
                <a:fillRect/>
              </a:stretch>
            </p:blipFill>
            <p:spPr>
              <a:xfrm>
                <a:off x="23042" y="1576056"/>
                <a:ext cx="1118359" cy="1204899"/>
              </a:xfrm>
              <a:prstGeom prst="rect">
                <a:avLst/>
              </a:prstGeom>
            </p:spPr>
          </p:pic>
          <p:sp>
            <p:nvSpPr>
              <p:cNvPr id="27" name="TextBox 26">
                <a:extLst>
                  <a:ext uri="{FF2B5EF4-FFF2-40B4-BE49-F238E27FC236}">
                    <a16:creationId xmlns:a16="http://schemas.microsoft.com/office/drawing/2014/main" id="{6D08ED13-9408-94DC-E70C-47FCC87C5357}"/>
                  </a:ext>
                </a:extLst>
              </p:cNvPr>
              <p:cNvSpPr txBox="1"/>
              <p:nvPr/>
            </p:nvSpPr>
            <p:spPr>
              <a:xfrm>
                <a:off x="-609518" y="2757695"/>
                <a:ext cx="2447020" cy="461665"/>
              </a:xfrm>
              <a:prstGeom prst="rect">
                <a:avLst/>
              </a:prstGeom>
              <a:noFill/>
            </p:spPr>
            <p:txBody>
              <a:bodyPr wrap="square">
                <a:spAutoFit/>
              </a:bodyPr>
              <a:lstStyle/>
              <a:p>
                <a:pPr algn="ctr"/>
                <a:r>
                  <a:rPr lang="en-GB" sz="1200" err="1"/>
                  <a:t>Clwydian</a:t>
                </a:r>
                <a:r>
                  <a:rPr lang="en-GB" sz="1200"/>
                  <a:t> Range NL</a:t>
                </a:r>
              </a:p>
              <a:p>
                <a:pPr algn="ctr"/>
                <a:r>
                  <a:rPr lang="en-GB" sz="1200" b="1" i="1"/>
                  <a:t>Llangollen Canal</a:t>
                </a:r>
              </a:p>
            </p:txBody>
          </p:sp>
        </p:grpSp>
        <p:grpSp>
          <p:nvGrpSpPr>
            <p:cNvPr id="6" name="Group 5">
              <a:extLst>
                <a:ext uri="{FF2B5EF4-FFF2-40B4-BE49-F238E27FC236}">
                  <a16:creationId xmlns:a16="http://schemas.microsoft.com/office/drawing/2014/main" id="{E9C8409C-784A-0066-B7C3-1459FE277B7F}"/>
                </a:ext>
              </a:extLst>
            </p:cNvPr>
            <p:cNvGrpSpPr/>
            <p:nvPr/>
          </p:nvGrpSpPr>
          <p:grpSpPr>
            <a:xfrm>
              <a:off x="110300" y="4858896"/>
              <a:ext cx="1928836" cy="1681148"/>
              <a:chOff x="3032" y="4160789"/>
              <a:chExt cx="1928836" cy="1681148"/>
            </a:xfrm>
          </p:grpSpPr>
          <p:sp>
            <p:nvSpPr>
              <p:cNvPr id="24" name="TextBox 23">
                <a:extLst>
                  <a:ext uri="{FF2B5EF4-FFF2-40B4-BE49-F238E27FC236}">
                    <a16:creationId xmlns:a16="http://schemas.microsoft.com/office/drawing/2014/main" id="{B550BEB9-1025-1056-A170-DA8C8C1DC030}"/>
                  </a:ext>
                </a:extLst>
              </p:cNvPr>
              <p:cNvSpPr txBox="1"/>
              <p:nvPr/>
            </p:nvSpPr>
            <p:spPr>
              <a:xfrm>
                <a:off x="3032" y="5380272"/>
                <a:ext cx="1928836" cy="461665"/>
              </a:xfrm>
              <a:prstGeom prst="rect">
                <a:avLst/>
              </a:prstGeom>
              <a:noFill/>
            </p:spPr>
            <p:txBody>
              <a:bodyPr wrap="square" rtlCol="0">
                <a:spAutoFit/>
              </a:bodyPr>
              <a:lstStyle/>
              <a:p>
                <a:pPr algn="ctr"/>
                <a:r>
                  <a:rPr lang="en-GB" sz="1200"/>
                  <a:t>Bannau Brycheiniog</a:t>
                </a:r>
              </a:p>
              <a:p>
                <a:pPr algn="ctr"/>
                <a:r>
                  <a:rPr lang="en-GB" sz="1200" b="1" i="1"/>
                  <a:t>Mon &amp; Brec Canal</a:t>
                </a:r>
              </a:p>
            </p:txBody>
          </p:sp>
          <p:pic>
            <p:nvPicPr>
              <p:cNvPr id="25" name="Picture 24">
                <a:extLst>
                  <a:ext uri="{FF2B5EF4-FFF2-40B4-BE49-F238E27FC236}">
                    <a16:creationId xmlns:a16="http://schemas.microsoft.com/office/drawing/2014/main" id="{93DAA9A7-7BC5-347D-4AA2-995F652639D4}"/>
                  </a:ext>
                </a:extLst>
              </p:cNvPr>
              <p:cNvPicPr>
                <a:picLocks noChangeAspect="1"/>
              </p:cNvPicPr>
              <p:nvPr/>
            </p:nvPicPr>
            <p:blipFill>
              <a:blip r:embed="rId6"/>
              <a:stretch>
                <a:fillRect/>
              </a:stretch>
            </p:blipFill>
            <p:spPr>
              <a:xfrm>
                <a:off x="262699" y="4160789"/>
                <a:ext cx="1499746" cy="1170533"/>
              </a:xfrm>
              <a:prstGeom prst="rect">
                <a:avLst/>
              </a:prstGeom>
            </p:spPr>
          </p:pic>
        </p:grpSp>
        <p:grpSp>
          <p:nvGrpSpPr>
            <p:cNvPr id="7" name="Group 6">
              <a:extLst>
                <a:ext uri="{FF2B5EF4-FFF2-40B4-BE49-F238E27FC236}">
                  <a16:creationId xmlns:a16="http://schemas.microsoft.com/office/drawing/2014/main" id="{83096D9D-64E6-4399-232F-E79B81BB547A}"/>
                </a:ext>
              </a:extLst>
            </p:cNvPr>
            <p:cNvGrpSpPr/>
            <p:nvPr/>
          </p:nvGrpSpPr>
          <p:grpSpPr>
            <a:xfrm>
              <a:off x="9034964" y="3906042"/>
              <a:ext cx="3229850" cy="1030923"/>
              <a:chOff x="8865833" y="3756639"/>
              <a:chExt cx="3229850" cy="1030923"/>
            </a:xfrm>
          </p:grpSpPr>
          <p:sp>
            <p:nvSpPr>
              <p:cNvPr id="22" name="TextBox 21">
                <a:extLst>
                  <a:ext uri="{FF2B5EF4-FFF2-40B4-BE49-F238E27FC236}">
                    <a16:creationId xmlns:a16="http://schemas.microsoft.com/office/drawing/2014/main" id="{55F36B5E-5F93-8FCC-6F46-113C42250301}"/>
                  </a:ext>
                </a:extLst>
              </p:cNvPr>
              <p:cNvSpPr txBox="1"/>
              <p:nvPr/>
            </p:nvSpPr>
            <p:spPr>
              <a:xfrm>
                <a:off x="9914458" y="3956565"/>
                <a:ext cx="2181225" cy="830997"/>
              </a:xfrm>
              <a:prstGeom prst="rect">
                <a:avLst/>
              </a:prstGeom>
              <a:noFill/>
            </p:spPr>
            <p:txBody>
              <a:bodyPr wrap="square" rtlCol="0">
                <a:spAutoFit/>
              </a:bodyPr>
              <a:lstStyle/>
              <a:p>
                <a:pPr algn="ctr"/>
                <a:r>
                  <a:rPr lang="en-GB" sz="1200"/>
                  <a:t>Chilterns NL</a:t>
                </a:r>
              </a:p>
              <a:p>
                <a:pPr algn="ctr"/>
                <a:r>
                  <a:rPr lang="en-GB" sz="1200" b="1" i="1"/>
                  <a:t>Reservoirs, GU &amp;</a:t>
                </a:r>
              </a:p>
              <a:p>
                <a:pPr algn="ctr"/>
                <a:r>
                  <a:rPr lang="en-GB" sz="1200" b="1" i="1"/>
                  <a:t>Wendover </a:t>
                </a:r>
              </a:p>
              <a:p>
                <a:pPr algn="ctr"/>
                <a:r>
                  <a:rPr lang="en-GB" sz="1200" b="1" i="1"/>
                  <a:t>Arm Canal</a:t>
                </a:r>
              </a:p>
            </p:txBody>
          </p:sp>
          <p:pic>
            <p:nvPicPr>
              <p:cNvPr id="23" name="Picture 22" descr="A map of a city&#10;&#10;Description automatically generated">
                <a:extLst>
                  <a:ext uri="{FF2B5EF4-FFF2-40B4-BE49-F238E27FC236}">
                    <a16:creationId xmlns:a16="http://schemas.microsoft.com/office/drawing/2014/main" id="{7CF8E2E7-4402-57AC-FCAA-1873354417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5833" y="3756639"/>
                <a:ext cx="1486400" cy="978097"/>
              </a:xfrm>
              <a:prstGeom prst="rect">
                <a:avLst/>
              </a:prstGeom>
            </p:spPr>
          </p:pic>
        </p:grpSp>
        <p:grpSp>
          <p:nvGrpSpPr>
            <p:cNvPr id="8" name="Group 7">
              <a:extLst>
                <a:ext uri="{FF2B5EF4-FFF2-40B4-BE49-F238E27FC236}">
                  <a16:creationId xmlns:a16="http://schemas.microsoft.com/office/drawing/2014/main" id="{8CDC7D09-B4B0-DAC4-EAAC-78A0EF0526F5}"/>
                </a:ext>
              </a:extLst>
            </p:cNvPr>
            <p:cNvGrpSpPr/>
            <p:nvPr/>
          </p:nvGrpSpPr>
          <p:grpSpPr>
            <a:xfrm>
              <a:off x="2300390" y="5028195"/>
              <a:ext cx="1700194" cy="1745835"/>
              <a:chOff x="1902601" y="4614437"/>
              <a:chExt cx="1700194" cy="1745835"/>
            </a:xfrm>
          </p:grpSpPr>
          <p:pic>
            <p:nvPicPr>
              <p:cNvPr id="20" name="Picture 19" descr="A map of the united states&#10;&#10;Description automatically generated">
                <a:extLst>
                  <a:ext uri="{FF2B5EF4-FFF2-40B4-BE49-F238E27FC236}">
                    <a16:creationId xmlns:a16="http://schemas.microsoft.com/office/drawing/2014/main" id="{F9C96975-F9AE-C2CD-2209-84A6E3C06B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3563" y="4614437"/>
                <a:ext cx="1438271" cy="1025899"/>
              </a:xfrm>
              <a:prstGeom prst="rect">
                <a:avLst/>
              </a:prstGeom>
            </p:spPr>
          </p:pic>
          <p:sp>
            <p:nvSpPr>
              <p:cNvPr id="21" name="TextBox 20">
                <a:extLst>
                  <a:ext uri="{FF2B5EF4-FFF2-40B4-BE49-F238E27FC236}">
                    <a16:creationId xmlns:a16="http://schemas.microsoft.com/office/drawing/2014/main" id="{8E697B2C-AFDC-8A6D-77D9-AA7C2E71E1BE}"/>
                  </a:ext>
                </a:extLst>
              </p:cNvPr>
              <p:cNvSpPr txBox="1"/>
              <p:nvPr/>
            </p:nvSpPr>
            <p:spPr>
              <a:xfrm>
                <a:off x="1902601" y="5713941"/>
                <a:ext cx="1700194" cy="646331"/>
              </a:xfrm>
              <a:prstGeom prst="rect">
                <a:avLst/>
              </a:prstGeom>
              <a:noFill/>
            </p:spPr>
            <p:txBody>
              <a:bodyPr wrap="square" rtlCol="0">
                <a:spAutoFit/>
              </a:bodyPr>
              <a:lstStyle/>
              <a:p>
                <a:pPr algn="ctr"/>
                <a:r>
                  <a:rPr lang="en-GB" sz="1200"/>
                  <a:t>Cotswolds NL</a:t>
                </a:r>
              </a:p>
              <a:p>
                <a:pPr algn="ctr"/>
                <a:r>
                  <a:rPr lang="en-GB" sz="1200" b="1" i="1"/>
                  <a:t>K&amp;A Canal &amp; Feeders</a:t>
                </a:r>
              </a:p>
            </p:txBody>
          </p:sp>
        </p:grpSp>
        <p:grpSp>
          <p:nvGrpSpPr>
            <p:cNvPr id="9" name="Group 8">
              <a:extLst>
                <a:ext uri="{FF2B5EF4-FFF2-40B4-BE49-F238E27FC236}">
                  <a16:creationId xmlns:a16="http://schemas.microsoft.com/office/drawing/2014/main" id="{1BAE07A0-D90D-0716-3034-4C6D34F05427}"/>
                </a:ext>
              </a:extLst>
            </p:cNvPr>
            <p:cNvGrpSpPr/>
            <p:nvPr/>
          </p:nvGrpSpPr>
          <p:grpSpPr>
            <a:xfrm>
              <a:off x="8851319" y="5205577"/>
              <a:ext cx="3094093" cy="1309042"/>
              <a:chOff x="8688621" y="4956026"/>
              <a:chExt cx="3094093" cy="1309042"/>
            </a:xfrm>
          </p:grpSpPr>
          <p:pic>
            <p:nvPicPr>
              <p:cNvPr id="18" name="Picture 17" descr="A map of a river&#10;&#10;Description automatically generated">
                <a:extLst>
                  <a:ext uri="{FF2B5EF4-FFF2-40B4-BE49-F238E27FC236}">
                    <a16:creationId xmlns:a16="http://schemas.microsoft.com/office/drawing/2014/main" id="{E101B546-6530-BE41-8D63-45892E384F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65833" y="4956026"/>
                <a:ext cx="2739670" cy="726427"/>
              </a:xfrm>
              <a:prstGeom prst="rect">
                <a:avLst/>
              </a:prstGeom>
            </p:spPr>
          </p:pic>
          <p:sp>
            <p:nvSpPr>
              <p:cNvPr id="19" name="TextBox 18">
                <a:extLst>
                  <a:ext uri="{FF2B5EF4-FFF2-40B4-BE49-F238E27FC236}">
                    <a16:creationId xmlns:a16="http://schemas.microsoft.com/office/drawing/2014/main" id="{3E2B3BA9-D9A1-D8AE-2BD3-9DCB4AE0B3B2}"/>
                  </a:ext>
                </a:extLst>
              </p:cNvPr>
              <p:cNvSpPr txBox="1"/>
              <p:nvPr/>
            </p:nvSpPr>
            <p:spPr>
              <a:xfrm>
                <a:off x="8688621" y="5803403"/>
                <a:ext cx="3094093" cy="461665"/>
              </a:xfrm>
              <a:prstGeom prst="rect">
                <a:avLst/>
              </a:prstGeom>
              <a:noFill/>
            </p:spPr>
            <p:txBody>
              <a:bodyPr wrap="square">
                <a:spAutoFit/>
              </a:bodyPr>
              <a:lstStyle/>
              <a:p>
                <a:pPr algn="ctr"/>
                <a:r>
                  <a:rPr lang="en-GB" sz="1200"/>
                  <a:t>North Wessex Downs NL</a:t>
                </a:r>
              </a:p>
              <a:p>
                <a:pPr algn="ctr"/>
                <a:r>
                  <a:rPr lang="en-GB" sz="1200" b="1" i="1"/>
                  <a:t>K&amp;A Canal, Reservoir and feeders</a:t>
                </a:r>
              </a:p>
            </p:txBody>
          </p:sp>
        </p:grpSp>
        <p:pic>
          <p:nvPicPr>
            <p:cNvPr id="10" name="Picture 9">
              <a:extLst>
                <a:ext uri="{FF2B5EF4-FFF2-40B4-BE49-F238E27FC236}">
                  <a16:creationId xmlns:a16="http://schemas.microsoft.com/office/drawing/2014/main" id="{44B70AEA-5BAB-1D58-5343-FCE73C238A1C}"/>
                </a:ext>
              </a:extLst>
            </p:cNvPr>
            <p:cNvPicPr>
              <a:picLocks noChangeAspect="1"/>
            </p:cNvPicPr>
            <p:nvPr/>
          </p:nvPicPr>
          <p:blipFill>
            <a:blip r:embed="rId10"/>
            <a:stretch>
              <a:fillRect/>
            </a:stretch>
          </p:blipFill>
          <p:spPr>
            <a:xfrm>
              <a:off x="440690" y="1276326"/>
              <a:ext cx="1864506" cy="1742908"/>
            </a:xfrm>
            <a:prstGeom prst="rect">
              <a:avLst/>
            </a:prstGeom>
          </p:spPr>
        </p:pic>
        <p:grpSp>
          <p:nvGrpSpPr>
            <p:cNvPr id="11" name="Group 10">
              <a:extLst>
                <a:ext uri="{FF2B5EF4-FFF2-40B4-BE49-F238E27FC236}">
                  <a16:creationId xmlns:a16="http://schemas.microsoft.com/office/drawing/2014/main" id="{D00522D1-454A-E2DC-2C63-D275EAD05DF5}"/>
                </a:ext>
              </a:extLst>
            </p:cNvPr>
            <p:cNvGrpSpPr/>
            <p:nvPr/>
          </p:nvGrpSpPr>
          <p:grpSpPr>
            <a:xfrm>
              <a:off x="7935941" y="1311076"/>
              <a:ext cx="6151418" cy="2457576"/>
              <a:chOff x="7636163" y="559384"/>
              <a:chExt cx="6151418" cy="2457576"/>
            </a:xfrm>
          </p:grpSpPr>
          <p:pic>
            <p:nvPicPr>
              <p:cNvPr id="15" name="Picture 14" descr="A map of a river&#10;&#10;Description automatically generated">
                <a:extLst>
                  <a:ext uri="{FF2B5EF4-FFF2-40B4-BE49-F238E27FC236}">
                    <a16:creationId xmlns:a16="http://schemas.microsoft.com/office/drawing/2014/main" id="{024012F2-BBAB-FD85-3EF6-B8300FD23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6967" y="559384"/>
                <a:ext cx="1060505" cy="2457576"/>
              </a:xfrm>
              <a:prstGeom prst="rect">
                <a:avLst/>
              </a:prstGeom>
            </p:spPr>
          </p:pic>
          <p:sp>
            <p:nvSpPr>
              <p:cNvPr id="17" name="TextBox 16">
                <a:extLst>
                  <a:ext uri="{FF2B5EF4-FFF2-40B4-BE49-F238E27FC236}">
                    <a16:creationId xmlns:a16="http://schemas.microsoft.com/office/drawing/2014/main" id="{275B57AD-85C9-2DC0-65E5-71A70A7EB455}"/>
                  </a:ext>
                </a:extLst>
              </p:cNvPr>
              <p:cNvSpPr txBox="1"/>
              <p:nvPr/>
            </p:nvSpPr>
            <p:spPr>
              <a:xfrm>
                <a:off x="7636163" y="1393483"/>
                <a:ext cx="6151418" cy="1015663"/>
              </a:xfrm>
              <a:prstGeom prst="rect">
                <a:avLst/>
              </a:prstGeom>
              <a:noFill/>
            </p:spPr>
            <p:txBody>
              <a:bodyPr wrap="square">
                <a:spAutoFit/>
              </a:bodyPr>
              <a:lstStyle/>
              <a:p>
                <a:pPr algn="ctr"/>
                <a:r>
                  <a:rPr lang="en-GB" sz="1200"/>
                  <a:t>Peak District NP</a:t>
                </a:r>
              </a:p>
              <a:p>
                <a:pPr algn="ctr"/>
                <a:r>
                  <a:rPr lang="en-GB" sz="1200" b="1"/>
                  <a:t>6 Reservoirs &amp;</a:t>
                </a:r>
              </a:p>
              <a:p>
                <a:pPr algn="ctr"/>
                <a:r>
                  <a:rPr lang="en-GB" sz="1200" b="1"/>
                  <a:t> Feeders</a:t>
                </a:r>
              </a:p>
              <a:p>
                <a:pPr algn="ctr"/>
                <a:r>
                  <a:rPr lang="en-GB" sz="1200" b="1"/>
                  <a:t>Huddersfield </a:t>
                </a:r>
              </a:p>
              <a:p>
                <a:pPr algn="ctr"/>
                <a:r>
                  <a:rPr lang="en-GB" sz="1200" b="1"/>
                  <a:t>Narrow Canal</a:t>
                </a:r>
              </a:p>
            </p:txBody>
          </p:sp>
        </p:grpSp>
        <p:grpSp>
          <p:nvGrpSpPr>
            <p:cNvPr id="12" name="Group 11">
              <a:extLst>
                <a:ext uri="{FF2B5EF4-FFF2-40B4-BE49-F238E27FC236}">
                  <a16:creationId xmlns:a16="http://schemas.microsoft.com/office/drawing/2014/main" id="{D748D291-A236-86EC-7D50-49400B70BD8C}"/>
                </a:ext>
              </a:extLst>
            </p:cNvPr>
            <p:cNvGrpSpPr/>
            <p:nvPr/>
          </p:nvGrpSpPr>
          <p:grpSpPr>
            <a:xfrm>
              <a:off x="1372943" y="2979705"/>
              <a:ext cx="1700194" cy="1979996"/>
              <a:chOff x="2818168" y="2929943"/>
              <a:chExt cx="1438271" cy="2246918"/>
            </a:xfrm>
          </p:grpSpPr>
          <p:pic>
            <p:nvPicPr>
              <p:cNvPr id="13" name="Picture 12" descr="A map of a city&#10;&#10;Description automatically generated">
                <a:extLst>
                  <a:ext uri="{FF2B5EF4-FFF2-40B4-BE49-F238E27FC236}">
                    <a16:creationId xmlns:a16="http://schemas.microsoft.com/office/drawing/2014/main" id="{12051239-1BEF-3002-602F-8A2B9A24BD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4350" y="2929943"/>
                <a:ext cx="991776" cy="1452410"/>
              </a:xfrm>
              <a:prstGeom prst="rect">
                <a:avLst/>
              </a:prstGeom>
            </p:spPr>
          </p:pic>
          <p:sp>
            <p:nvSpPr>
              <p:cNvPr id="14" name="TextBox 13">
                <a:extLst>
                  <a:ext uri="{FF2B5EF4-FFF2-40B4-BE49-F238E27FC236}">
                    <a16:creationId xmlns:a16="http://schemas.microsoft.com/office/drawing/2014/main" id="{1CF5483A-740E-5C35-CE93-215727207D39}"/>
                  </a:ext>
                </a:extLst>
              </p:cNvPr>
              <p:cNvSpPr txBox="1"/>
              <p:nvPr/>
            </p:nvSpPr>
            <p:spPr>
              <a:xfrm>
                <a:off x="2818168" y="4443398"/>
                <a:ext cx="1438271" cy="733463"/>
              </a:xfrm>
              <a:prstGeom prst="rect">
                <a:avLst/>
              </a:prstGeom>
              <a:noFill/>
            </p:spPr>
            <p:txBody>
              <a:bodyPr wrap="square" rtlCol="0">
                <a:spAutoFit/>
              </a:bodyPr>
              <a:lstStyle/>
              <a:p>
                <a:pPr algn="ctr"/>
                <a:r>
                  <a:rPr lang="en-GB" sz="1200"/>
                  <a:t>Cannock Chase NL</a:t>
                </a:r>
              </a:p>
              <a:p>
                <a:pPr algn="ctr"/>
                <a:r>
                  <a:rPr lang="en-GB" sz="1200" b="1" i="1"/>
                  <a:t>T&amp;M,</a:t>
                </a:r>
              </a:p>
              <a:p>
                <a:pPr algn="ctr"/>
                <a:r>
                  <a:rPr lang="en-GB" sz="1200" b="1" i="1"/>
                  <a:t>S&amp;W Canals</a:t>
                </a:r>
              </a:p>
            </p:txBody>
          </p:sp>
        </p:grpSp>
      </p:grpSp>
    </p:spTree>
    <p:extLst>
      <p:ext uri="{BB962C8B-B14F-4D97-AF65-F5344CB8AC3E}">
        <p14:creationId xmlns:p14="http://schemas.microsoft.com/office/powerpoint/2010/main" val="3659540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1114-4D17-C3DB-3080-C7BD930F7945}"/>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5E3C1624-039B-67CA-0A74-6CDDDC8DD62A}"/>
              </a:ext>
            </a:extLst>
          </p:cNvPr>
          <p:cNvSpPr>
            <a:spLocks noGrp="1"/>
          </p:cNvSpPr>
          <p:nvPr>
            <p:ph type="body" sz="quarter" idx="10"/>
          </p:nvPr>
        </p:nvSpPr>
        <p:spPr>
          <a:xfrm>
            <a:off x="371476" y="2601101"/>
            <a:ext cx="5580063" cy="2048643"/>
          </a:xfrm>
        </p:spPr>
        <p:txBody>
          <a:bodyPr/>
          <a:lstStyle/>
          <a:p>
            <a:endParaRPr lang="en-GB">
              <a:solidFill>
                <a:srgbClr val="0000FF"/>
              </a:solidFill>
              <a:hlinkClick r:id="rId3">
                <a:extLst>
                  <a:ext uri="{A12FA001-AC4F-418D-AE19-62706E023703}">
                    <ahyp:hlinkClr xmlns:ahyp="http://schemas.microsoft.com/office/drawing/2018/hyperlinkcolor" val="tx"/>
                  </a:ext>
                </a:extLst>
              </a:hlinkClick>
            </a:endParaRPr>
          </a:p>
          <a:p>
            <a:r>
              <a:rPr lang="en-GB" sz="2800" b="1" u="sng">
                <a:solidFill>
                  <a:schemeClr val="bg1"/>
                </a:solidFill>
                <a:hlinkClick r:id="rId3">
                  <a:extLst>
                    <a:ext uri="{A12FA001-AC4F-418D-AE19-62706E023703}">
                      <ahyp:hlinkClr xmlns:ahyp="http://schemas.microsoft.com/office/drawing/2018/hyperlinkcolor" val="tx"/>
                    </a:ext>
                  </a:extLst>
                </a:hlinkClick>
              </a:rPr>
              <a:t>Please get in touch </a:t>
            </a:r>
          </a:p>
          <a:p>
            <a:endParaRPr lang="en-GB">
              <a:solidFill>
                <a:srgbClr val="0000FF"/>
              </a:solidFill>
              <a:hlinkClick r:id="rId3">
                <a:extLst>
                  <a:ext uri="{A12FA001-AC4F-418D-AE19-62706E023703}">
                    <ahyp:hlinkClr xmlns:ahyp="http://schemas.microsoft.com/office/drawing/2018/hyperlinkcolor" val="tx"/>
                  </a:ext>
                </a:extLst>
              </a:hlinkClick>
            </a:endParaRPr>
          </a:p>
          <a:p>
            <a:r>
              <a:rPr lang="en-GB">
                <a:solidFill>
                  <a:srgbClr val="0000FF"/>
                </a:solidFill>
                <a:hlinkClick r:id="rId3">
                  <a:extLst>
                    <a:ext uri="{A12FA001-AC4F-418D-AE19-62706E023703}">
                      <ahyp:hlinkClr xmlns:ahyp="http://schemas.microsoft.com/office/drawing/2018/hyperlinkcolor" val="tx"/>
                    </a:ext>
                  </a:extLst>
                </a:hlinkClick>
              </a:rPr>
              <a:t>Richard.bennett@canalrivertrust.org.uk</a:t>
            </a:r>
            <a:endParaRPr lang="en-GB"/>
          </a:p>
          <a:p>
            <a:endParaRPr lang="en-GB"/>
          </a:p>
          <a:p>
            <a:r>
              <a:rPr lang="en-GB"/>
              <a:t>Or my colleague </a:t>
            </a:r>
          </a:p>
          <a:p>
            <a:endParaRPr lang="en-GB"/>
          </a:p>
          <a:p>
            <a:r>
              <a:rPr lang="en-GB">
                <a:hlinkClick r:id="rId4"/>
              </a:rPr>
              <a:t>Aimee-louise.malcolm@canalrivertrust.org.uk</a:t>
            </a:r>
            <a:r>
              <a:rPr lang="en-GB"/>
              <a:t> </a:t>
            </a:r>
          </a:p>
        </p:txBody>
      </p:sp>
    </p:spTree>
    <p:extLst>
      <p:ext uri="{BB962C8B-B14F-4D97-AF65-F5344CB8AC3E}">
        <p14:creationId xmlns:p14="http://schemas.microsoft.com/office/powerpoint/2010/main" val="389934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36AB7-2F65-3558-E85F-4AC7AD90C09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84247E2-8BFF-A404-FB36-D0DD191F0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7" t="6774" r="5109" b="1291"/>
          <a:stretch/>
        </p:blipFill>
        <p:spPr bwMode="auto">
          <a:xfrm>
            <a:off x="5480771" y="0"/>
            <a:ext cx="6296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FD9C3E-A4FA-5F58-11E0-B47537344FB4}"/>
              </a:ext>
            </a:extLst>
          </p:cNvPr>
          <p:cNvSpPr txBox="1"/>
          <p:nvPr/>
        </p:nvSpPr>
        <p:spPr>
          <a:xfrm>
            <a:off x="370658" y="1008497"/>
            <a:ext cx="4553816" cy="4433887"/>
          </a:xfrm>
          <a:prstGeom prst="rect">
            <a:avLst/>
          </a:prstGeom>
        </p:spPr>
        <p:txBody>
          <a:bodyPr vert="horz" lIns="0" tIns="0" rIns="0" bIns="0" rtlCol="0" anchor="b" anchorCtr="0">
            <a:normAutofit/>
          </a:bodyPr>
          <a:lstStyle/>
          <a:p>
            <a:pPr>
              <a:lnSpc>
                <a:spcPct val="90000"/>
              </a:lnSpc>
              <a:spcBef>
                <a:spcPct val="20000"/>
              </a:spcBef>
              <a:buClr>
                <a:schemeClr val="bg1"/>
              </a:buClr>
              <a:buSzPct val="110000"/>
            </a:pPr>
            <a:r>
              <a:rPr lang="en-US" sz="2000">
                <a:solidFill>
                  <a:schemeClr val="bg1"/>
                </a:solidFill>
              </a:rPr>
              <a:t>Colston A. (1997) Conserving Wildlife in a Black Hole, ECOS, 18.1: 61-67</a:t>
            </a:r>
          </a:p>
          <a:p>
            <a:pPr marL="268288" indent="-268288">
              <a:lnSpc>
                <a:spcPct val="90000"/>
              </a:lnSpc>
              <a:spcBef>
                <a:spcPct val="20000"/>
              </a:spcBef>
              <a:buClr>
                <a:schemeClr val="bg1"/>
              </a:buClr>
              <a:buSzPct val="110000"/>
              <a:buFont typeface="Arial" pitchFamily="34" charset="0"/>
              <a:buChar char="•"/>
            </a:pPr>
            <a:endParaRPr lang="en-US" sz="2000">
              <a:solidFill>
                <a:schemeClr val="bg1"/>
              </a:solidFill>
            </a:endParaRPr>
          </a:p>
          <a:p>
            <a:pPr>
              <a:lnSpc>
                <a:spcPct val="90000"/>
              </a:lnSpc>
              <a:spcBef>
                <a:spcPct val="20000"/>
              </a:spcBef>
              <a:buClr>
                <a:schemeClr val="bg1"/>
              </a:buClr>
              <a:buSzPct val="110000"/>
            </a:pPr>
            <a:r>
              <a:rPr lang="en-US" sz="2000">
                <a:solidFill>
                  <a:schemeClr val="bg1"/>
                </a:solidFill>
              </a:rPr>
              <a:t>‘The Black Hole’ - This was the area of England with:</a:t>
            </a:r>
          </a:p>
          <a:p>
            <a:pPr>
              <a:lnSpc>
                <a:spcPct val="90000"/>
              </a:lnSpc>
              <a:spcBef>
                <a:spcPct val="20000"/>
              </a:spcBef>
              <a:buClr>
                <a:schemeClr val="bg1"/>
              </a:buClr>
              <a:buSzPct val="110000"/>
            </a:pPr>
            <a:endParaRPr lang="en-US" sz="2000">
              <a:solidFill>
                <a:schemeClr val="bg1"/>
              </a:solidFill>
            </a:endParaRP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No National Parks </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No AONBs (Protected Landscapes)</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Less than half the national average area of SSSI’s.</a:t>
            </a:r>
          </a:p>
          <a:p>
            <a:pPr marL="268288" indent="-268288">
              <a:spcBef>
                <a:spcPct val="20000"/>
              </a:spcBef>
              <a:buClr>
                <a:schemeClr val="bg1"/>
              </a:buClr>
              <a:buSzPct val="110000"/>
              <a:buFont typeface="Arial" pitchFamily="34" charset="0"/>
              <a:buChar char="•"/>
            </a:pPr>
            <a:endParaRPr lang="en-US" sz="2000">
              <a:solidFill>
                <a:schemeClr val="bg1"/>
              </a:solidFill>
            </a:endParaRPr>
          </a:p>
        </p:txBody>
      </p:sp>
      <p:sp>
        <p:nvSpPr>
          <p:cNvPr id="1038" name="Text Placeholder 3">
            <a:extLst>
              <a:ext uri="{FF2B5EF4-FFF2-40B4-BE49-F238E27FC236}">
                <a16:creationId xmlns:a16="http://schemas.microsoft.com/office/drawing/2014/main" id="{B9877918-3DDE-4C6A-67AA-3764665E9C87}"/>
              </a:ext>
            </a:extLst>
          </p:cNvPr>
          <p:cNvSpPr>
            <a:spLocks noGrp="1"/>
          </p:cNvSpPr>
          <p:nvPr>
            <p:ph type="body" sz="quarter" idx="15"/>
          </p:nvPr>
        </p:nvSpPr>
        <p:spPr>
          <a:xfrm>
            <a:off x="375005" y="5992001"/>
            <a:ext cx="4549469" cy="437195"/>
          </a:xfrm>
        </p:spPr>
        <p:txBody>
          <a:bodyPr/>
          <a:lstStyle/>
          <a:p>
            <a:endParaRPr lang="en-US"/>
          </a:p>
        </p:txBody>
      </p:sp>
    </p:spTree>
    <p:extLst>
      <p:ext uri="{BB962C8B-B14F-4D97-AF65-F5344CB8AC3E}">
        <p14:creationId xmlns:p14="http://schemas.microsoft.com/office/powerpoint/2010/main" val="103739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189E5-6BD8-3FAD-26A9-10EF77EC8224}"/>
            </a:ext>
          </a:extLst>
        </p:cNvPr>
        <p:cNvGrpSpPr/>
        <p:nvPr/>
      </p:nvGrpSpPr>
      <p:grpSpPr>
        <a:xfrm>
          <a:off x="0" y="0"/>
          <a:ext cx="0" cy="0"/>
          <a:chOff x="0" y="0"/>
          <a:chExt cx="0" cy="0"/>
        </a:xfrm>
      </p:grpSpPr>
      <p:pic>
        <p:nvPicPr>
          <p:cNvPr id="5" name="Content Placeholder 4" descr="A map of a country&#10;&#10;Description automatically generated">
            <a:extLst>
              <a:ext uri="{FF2B5EF4-FFF2-40B4-BE49-F238E27FC236}">
                <a16:creationId xmlns:a16="http://schemas.microsoft.com/office/drawing/2014/main" id="{859CD2DE-14AC-89D9-7DC1-9B7E3141417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632" r="-2" b="2175"/>
          <a:stretch/>
        </p:blipFill>
        <p:spPr>
          <a:xfrm>
            <a:off x="5329238" y="10"/>
            <a:ext cx="6862762" cy="6857990"/>
          </a:xfrm>
          <a:noFill/>
        </p:spPr>
      </p:pic>
      <p:sp>
        <p:nvSpPr>
          <p:cNvPr id="4" name="TextBox 3">
            <a:extLst>
              <a:ext uri="{FF2B5EF4-FFF2-40B4-BE49-F238E27FC236}">
                <a16:creationId xmlns:a16="http://schemas.microsoft.com/office/drawing/2014/main" id="{211FE7AF-5F86-2BC0-5D06-7F6CD3B9B020}"/>
              </a:ext>
            </a:extLst>
          </p:cNvPr>
          <p:cNvSpPr txBox="1"/>
          <p:nvPr/>
        </p:nvSpPr>
        <p:spPr>
          <a:xfrm>
            <a:off x="329911" y="1895187"/>
            <a:ext cx="4553816" cy="4433887"/>
          </a:xfrm>
          <a:prstGeom prst="rect">
            <a:avLst/>
          </a:prstGeom>
        </p:spPr>
        <p:txBody>
          <a:bodyPr vert="horz" lIns="0" tIns="0" rIns="0" bIns="0" rtlCol="0" anchor="b" anchorCtr="0">
            <a:normAutofit fontScale="92500" lnSpcReduction="20000"/>
          </a:bodyPr>
          <a:lstStyle/>
          <a:p>
            <a:pPr>
              <a:lnSpc>
                <a:spcPct val="90000"/>
              </a:lnSpc>
              <a:spcBef>
                <a:spcPct val="20000"/>
              </a:spcBef>
              <a:buClr>
                <a:schemeClr val="bg1"/>
              </a:buClr>
              <a:buSzPct val="110000"/>
            </a:pPr>
            <a:r>
              <a:rPr lang="en-US" sz="2000">
                <a:solidFill>
                  <a:schemeClr val="bg1"/>
                </a:solidFill>
              </a:rPr>
              <a:t>Colston A. (1997) Conserving Wildlife in a Black Hole, ECOS, 18.1: 61-67</a:t>
            </a:r>
          </a:p>
          <a:p>
            <a:pPr marL="268288" indent="-268288">
              <a:lnSpc>
                <a:spcPct val="90000"/>
              </a:lnSpc>
              <a:spcBef>
                <a:spcPct val="20000"/>
              </a:spcBef>
              <a:buClr>
                <a:schemeClr val="bg1"/>
              </a:buClr>
              <a:buSzPct val="110000"/>
              <a:buFont typeface="Arial" pitchFamily="34" charset="0"/>
              <a:buChar char="•"/>
            </a:pPr>
            <a:endParaRPr lang="en-US" sz="2000">
              <a:solidFill>
                <a:schemeClr val="bg1"/>
              </a:solidFill>
            </a:endParaRPr>
          </a:p>
          <a:p>
            <a:pPr>
              <a:lnSpc>
                <a:spcPct val="90000"/>
              </a:lnSpc>
              <a:spcBef>
                <a:spcPct val="20000"/>
              </a:spcBef>
              <a:buClr>
                <a:schemeClr val="bg1"/>
              </a:buClr>
              <a:buSzPct val="110000"/>
            </a:pPr>
            <a:r>
              <a:rPr lang="en-US" sz="2000">
                <a:solidFill>
                  <a:schemeClr val="bg1"/>
                </a:solidFill>
              </a:rPr>
              <a:t>‘The Black Hole’ - This was the area of England with:</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No National Parks </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No AONBs (Protected Landscapes)</a:t>
            </a:r>
          </a:p>
          <a:p>
            <a:pPr marL="268288" indent="-268288">
              <a:lnSpc>
                <a:spcPct val="90000"/>
              </a:lnSpc>
              <a:spcBef>
                <a:spcPct val="20000"/>
              </a:spcBef>
              <a:buClr>
                <a:schemeClr val="bg1"/>
              </a:buClr>
              <a:buSzPct val="110000"/>
              <a:buFont typeface="Arial" pitchFamily="34" charset="0"/>
              <a:buChar char="•"/>
            </a:pPr>
            <a:r>
              <a:rPr lang="en-US" sz="2000">
                <a:solidFill>
                  <a:schemeClr val="bg1"/>
                </a:solidFill>
              </a:rPr>
              <a:t>Less than half the national average area of SSSI’s.</a:t>
            </a:r>
          </a:p>
          <a:p>
            <a:pPr>
              <a:spcBef>
                <a:spcPct val="20000"/>
              </a:spcBef>
              <a:buClr>
                <a:schemeClr val="bg1"/>
              </a:buClr>
              <a:buSzPct val="110000"/>
            </a:pPr>
            <a:endParaRPr lang="en-US" sz="2000">
              <a:solidFill>
                <a:schemeClr val="bg1"/>
              </a:solidFill>
            </a:endParaRPr>
          </a:p>
          <a:p>
            <a:pPr marL="268288" indent="-268288">
              <a:spcBef>
                <a:spcPct val="20000"/>
              </a:spcBef>
              <a:buClr>
                <a:schemeClr val="bg1"/>
              </a:buClr>
              <a:buSzPct val="110000"/>
              <a:buFont typeface="Arial" pitchFamily="34" charset="0"/>
              <a:buChar char="•"/>
            </a:pPr>
            <a:endParaRPr lang="en-US" sz="2000">
              <a:solidFill>
                <a:schemeClr val="bg1"/>
              </a:solidFill>
            </a:endParaRPr>
          </a:p>
          <a:p>
            <a:pPr>
              <a:spcBef>
                <a:spcPct val="20000"/>
              </a:spcBef>
              <a:buClr>
                <a:schemeClr val="bg1"/>
              </a:buClr>
              <a:buSzPct val="110000"/>
            </a:pPr>
            <a:r>
              <a:rPr lang="en-US" sz="2600" b="1">
                <a:solidFill>
                  <a:schemeClr val="bg1"/>
                </a:solidFill>
              </a:rPr>
              <a:t>Presence of Canal &amp; River Trust network. </a:t>
            </a:r>
          </a:p>
          <a:p>
            <a:pPr>
              <a:spcBef>
                <a:spcPct val="20000"/>
              </a:spcBef>
              <a:buClr>
                <a:schemeClr val="bg1"/>
              </a:buClr>
              <a:buSzPct val="110000"/>
            </a:pPr>
            <a:r>
              <a:rPr lang="en-US" sz="2600" b="1">
                <a:solidFill>
                  <a:schemeClr val="bg1"/>
                </a:solidFill>
              </a:rPr>
              <a:t>Half of the network has a nature conservation designation.</a:t>
            </a:r>
          </a:p>
          <a:p>
            <a:pPr marL="268288" indent="-268288">
              <a:spcBef>
                <a:spcPct val="20000"/>
              </a:spcBef>
              <a:buClr>
                <a:schemeClr val="bg1"/>
              </a:buClr>
              <a:buSzPct val="110000"/>
              <a:buFont typeface="Arial" pitchFamily="34" charset="0"/>
              <a:buChar char="•"/>
            </a:pPr>
            <a:endParaRPr lang="en-US" sz="2000">
              <a:solidFill>
                <a:schemeClr val="bg1"/>
              </a:solidFill>
            </a:endParaRPr>
          </a:p>
        </p:txBody>
      </p:sp>
    </p:spTree>
    <p:extLst>
      <p:ext uri="{BB962C8B-B14F-4D97-AF65-F5344CB8AC3E}">
        <p14:creationId xmlns:p14="http://schemas.microsoft.com/office/powerpoint/2010/main" val="2408766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4D57F-8644-93B6-EBF9-BA52E6B78BE2}"/>
              </a:ext>
            </a:extLst>
          </p:cNvPr>
          <p:cNvPicPr>
            <a:picLocks noChangeAspect="1"/>
          </p:cNvPicPr>
          <p:nvPr/>
        </p:nvPicPr>
        <p:blipFill>
          <a:blip r:embed="rId3"/>
          <a:srcRect l="18517" t="28085" b="1466"/>
          <a:stretch/>
        </p:blipFill>
        <p:spPr>
          <a:xfrm>
            <a:off x="1431387" y="1376363"/>
            <a:ext cx="9329226" cy="4537075"/>
          </a:xfrm>
          <a:prstGeom prst="rect">
            <a:avLst/>
          </a:prstGeom>
          <a:noFill/>
        </p:spPr>
      </p:pic>
      <p:sp>
        <p:nvSpPr>
          <p:cNvPr id="9" name="Title 2">
            <a:extLst>
              <a:ext uri="{FF2B5EF4-FFF2-40B4-BE49-F238E27FC236}">
                <a16:creationId xmlns:a16="http://schemas.microsoft.com/office/drawing/2014/main" id="{CECD33ED-A2FA-BDC7-8E6E-FDB64C8803A6}"/>
              </a:ext>
            </a:extLst>
          </p:cNvPr>
          <p:cNvSpPr>
            <a:spLocks noGrp="1"/>
          </p:cNvSpPr>
          <p:nvPr>
            <p:ph type="title"/>
          </p:nvPr>
        </p:nvSpPr>
        <p:spPr>
          <a:xfrm>
            <a:off x="4266000" y="370390"/>
            <a:ext cx="7556400" cy="649369"/>
          </a:xfrm>
        </p:spPr>
        <p:txBody>
          <a:bodyPr anchor="t">
            <a:normAutofit/>
          </a:bodyPr>
          <a:lstStyle/>
          <a:p>
            <a:r>
              <a:rPr lang="en-US"/>
              <a:t>Linear Nature Network </a:t>
            </a:r>
          </a:p>
        </p:txBody>
      </p:sp>
    </p:spTree>
    <p:extLst>
      <p:ext uri="{BB962C8B-B14F-4D97-AF65-F5344CB8AC3E}">
        <p14:creationId xmlns:p14="http://schemas.microsoft.com/office/powerpoint/2010/main" val="4081925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7B0860F-51F4-A1AD-EB7A-4920FA665B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0" y="1238250"/>
            <a:ext cx="11390154" cy="5476875"/>
          </a:xfrm>
        </p:spPr>
      </p:pic>
      <p:pic>
        <p:nvPicPr>
          <p:cNvPr id="10" name="Picture 9">
            <a:extLst>
              <a:ext uri="{FF2B5EF4-FFF2-40B4-BE49-F238E27FC236}">
                <a16:creationId xmlns:a16="http://schemas.microsoft.com/office/drawing/2014/main" id="{1671B3F4-ADBE-C824-0E50-AFF1D96A4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204" y="228600"/>
            <a:ext cx="3869847" cy="2176462"/>
          </a:xfrm>
          <a:prstGeom prst="rect">
            <a:avLst/>
          </a:prstGeom>
        </p:spPr>
      </p:pic>
      <p:pic>
        <p:nvPicPr>
          <p:cNvPr id="14" name="Picture 13">
            <a:extLst>
              <a:ext uri="{FF2B5EF4-FFF2-40B4-BE49-F238E27FC236}">
                <a16:creationId xmlns:a16="http://schemas.microsoft.com/office/drawing/2014/main" id="{4AD89A8A-DB7D-CED3-FCB6-0B34E13239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711" y="0"/>
            <a:ext cx="3847056" cy="866775"/>
          </a:xfrm>
          <a:prstGeom prst="rect">
            <a:avLst/>
          </a:prstGeom>
        </p:spPr>
      </p:pic>
    </p:spTree>
    <p:extLst>
      <p:ext uri="{BB962C8B-B14F-4D97-AF65-F5344CB8AC3E}">
        <p14:creationId xmlns:p14="http://schemas.microsoft.com/office/powerpoint/2010/main" val="162435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76E39-2432-E2EF-B8FB-FB9936FC5BC4}"/>
            </a:ext>
          </a:extLst>
        </p:cNvPr>
        <p:cNvGrpSpPr/>
        <p:nvPr/>
      </p:nvGrpSpPr>
      <p:grpSpPr>
        <a:xfrm>
          <a:off x="0" y="0"/>
          <a:ext cx="0" cy="0"/>
          <a:chOff x="0" y="0"/>
          <a:chExt cx="0" cy="0"/>
        </a:xfrm>
      </p:grpSpPr>
      <p:pic>
        <p:nvPicPr>
          <p:cNvPr id="5" name="Picture 4" descr="A person in a pool with a headband and a pink hat&#10;&#10;Description automatically generated">
            <a:extLst>
              <a:ext uri="{FF2B5EF4-FFF2-40B4-BE49-F238E27FC236}">
                <a16:creationId xmlns:a16="http://schemas.microsoft.com/office/drawing/2014/main" id="{03A2CCEB-BC1D-20AA-37FA-E379185FEA1A}"/>
              </a:ext>
            </a:extLst>
          </p:cNvPr>
          <p:cNvPicPr>
            <a:picLocks noChangeAspect="1"/>
          </p:cNvPicPr>
          <p:nvPr/>
        </p:nvPicPr>
        <p:blipFill>
          <a:blip r:embed="rId3">
            <a:extLst>
              <a:ext uri="{28A0092B-C50C-407E-A947-70E740481C1C}">
                <a14:useLocalDpi xmlns:a14="http://schemas.microsoft.com/office/drawing/2010/main" val="0"/>
              </a:ext>
            </a:extLst>
          </a:blip>
          <a:srcRect t="1747"/>
          <a:stretch/>
        </p:blipFill>
        <p:spPr>
          <a:xfrm>
            <a:off x="20" y="10"/>
            <a:ext cx="12191980" cy="6857990"/>
          </a:xfrm>
          <a:prstGeom prst="rect">
            <a:avLst/>
          </a:prstGeom>
          <a:noFill/>
        </p:spPr>
      </p:pic>
    </p:spTree>
    <p:extLst>
      <p:ext uri="{BB962C8B-B14F-4D97-AF65-F5344CB8AC3E}">
        <p14:creationId xmlns:p14="http://schemas.microsoft.com/office/powerpoint/2010/main" val="415056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up of people wearing blue vests and hats&#10;&#10;Description automatically generated">
            <a:extLst>
              <a:ext uri="{FF2B5EF4-FFF2-40B4-BE49-F238E27FC236}">
                <a16:creationId xmlns:a16="http://schemas.microsoft.com/office/drawing/2014/main" id="{36EC6DA4-B6D0-153F-C71D-D7700C20A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155" r="5793"/>
          <a:stretch/>
        </p:blipFill>
        <p:spPr bwMode="auto">
          <a:xfrm>
            <a:off x="5329238" y="10"/>
            <a:ext cx="6862762" cy="6857990"/>
          </a:xfrm>
          <a:prstGeom prst="rect">
            <a:avLst/>
          </a:prstGeom>
          <a:solidFill>
            <a:srgbClr val="FFFFFF"/>
          </a:solidFill>
        </p:spPr>
      </p:pic>
      <p:pic>
        <p:nvPicPr>
          <p:cNvPr id="4" name="Picture 3" descr="Two people in a kayak&#10;&#10;Description automatically generated">
            <a:extLst>
              <a:ext uri="{FF2B5EF4-FFF2-40B4-BE49-F238E27FC236}">
                <a16:creationId xmlns:a16="http://schemas.microsoft.com/office/drawing/2014/main" id="{04BAE875-DCC4-DED2-ED06-A4F206CCD906}"/>
              </a:ext>
            </a:extLst>
          </p:cNvPr>
          <p:cNvPicPr>
            <a:picLocks noChangeAspect="1"/>
          </p:cNvPicPr>
          <p:nvPr/>
        </p:nvPicPr>
        <p:blipFill>
          <a:blip r:embed="rId4">
            <a:extLst>
              <a:ext uri="{28A0092B-C50C-407E-A947-70E740481C1C}">
                <a14:useLocalDpi xmlns:a14="http://schemas.microsoft.com/office/drawing/2010/main" val="0"/>
              </a:ext>
            </a:extLst>
          </a:blip>
          <a:srcRect l="10534" r="16287" b="-3"/>
          <a:stretch/>
        </p:blipFill>
        <p:spPr>
          <a:xfrm>
            <a:off x="371475" y="1479551"/>
            <a:ext cx="4553816" cy="4433887"/>
          </a:xfrm>
          <a:prstGeom prst="rect">
            <a:avLst/>
          </a:prstGeom>
          <a:noFill/>
        </p:spPr>
      </p:pic>
    </p:spTree>
    <p:extLst>
      <p:ext uri="{BB962C8B-B14F-4D97-AF65-F5344CB8AC3E}">
        <p14:creationId xmlns:p14="http://schemas.microsoft.com/office/powerpoint/2010/main" val="425521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44CA-8A4F-9224-9E70-5884C816CD13}"/>
            </a:ext>
          </a:extLst>
        </p:cNvPr>
        <p:cNvGrpSpPr/>
        <p:nvPr/>
      </p:nvGrpSpPr>
      <p:grpSpPr>
        <a:xfrm>
          <a:off x="0" y="0"/>
          <a:ext cx="0" cy="0"/>
          <a:chOff x="0" y="0"/>
          <a:chExt cx="0" cy="0"/>
        </a:xfrm>
      </p:grpSpPr>
      <p:pic>
        <p:nvPicPr>
          <p:cNvPr id="6" name="Content Placeholder 4" descr="A group of people planting trees&#10;&#10;Description automatically generated">
            <a:extLst>
              <a:ext uri="{FF2B5EF4-FFF2-40B4-BE49-F238E27FC236}">
                <a16:creationId xmlns:a16="http://schemas.microsoft.com/office/drawing/2014/main" id="{DEB40DC8-D718-FC63-E8F3-9837F9376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1" y="-133996"/>
            <a:ext cx="4947559" cy="6851073"/>
          </a:xfrm>
          <a:prstGeom prst="rect">
            <a:avLst/>
          </a:prstGeom>
        </p:spPr>
      </p:pic>
      <p:grpSp>
        <p:nvGrpSpPr>
          <p:cNvPr id="13" name="Group 12">
            <a:extLst>
              <a:ext uri="{FF2B5EF4-FFF2-40B4-BE49-F238E27FC236}">
                <a16:creationId xmlns:a16="http://schemas.microsoft.com/office/drawing/2014/main" id="{A7AC9A3A-560A-A7F1-64AF-42276662E720}"/>
              </a:ext>
            </a:extLst>
          </p:cNvPr>
          <p:cNvGrpSpPr/>
          <p:nvPr/>
        </p:nvGrpSpPr>
        <p:grpSpPr>
          <a:xfrm>
            <a:off x="5122642" y="1419293"/>
            <a:ext cx="6973229" cy="5266905"/>
            <a:chOff x="5122642" y="1419293"/>
            <a:chExt cx="6973229" cy="5266905"/>
          </a:xfrm>
        </p:grpSpPr>
        <p:grpSp>
          <p:nvGrpSpPr>
            <p:cNvPr id="10" name="Group 9">
              <a:extLst>
                <a:ext uri="{FF2B5EF4-FFF2-40B4-BE49-F238E27FC236}">
                  <a16:creationId xmlns:a16="http://schemas.microsoft.com/office/drawing/2014/main" id="{9115E7FD-BBE4-599B-1728-3E4935D4EA44}"/>
                </a:ext>
              </a:extLst>
            </p:cNvPr>
            <p:cNvGrpSpPr/>
            <p:nvPr/>
          </p:nvGrpSpPr>
          <p:grpSpPr>
            <a:xfrm>
              <a:off x="5122642" y="1419293"/>
              <a:ext cx="6973229" cy="5266905"/>
              <a:chOff x="4776856" y="271533"/>
              <a:chExt cx="6973229" cy="5266905"/>
            </a:xfrm>
          </p:grpSpPr>
          <p:pic>
            <p:nvPicPr>
              <p:cNvPr id="5" name="Picture 4">
                <a:extLst>
                  <a:ext uri="{FF2B5EF4-FFF2-40B4-BE49-F238E27FC236}">
                    <a16:creationId xmlns:a16="http://schemas.microsoft.com/office/drawing/2014/main" id="{3C03BAFA-23FD-014B-6974-2C22FEACD2E8}"/>
                  </a:ext>
                </a:extLst>
              </p:cNvPr>
              <p:cNvPicPr>
                <a:picLocks noChangeAspect="1"/>
              </p:cNvPicPr>
              <p:nvPr/>
            </p:nvPicPr>
            <p:blipFill>
              <a:blip r:embed="rId4"/>
              <a:srcRect t="26413" b="-1"/>
              <a:stretch/>
            </p:blipFill>
            <p:spPr>
              <a:xfrm>
                <a:off x="8971011" y="3079708"/>
                <a:ext cx="2779074" cy="2458729"/>
              </a:xfrm>
              <a:prstGeom prst="rect">
                <a:avLst/>
              </a:prstGeom>
            </p:spPr>
          </p:pic>
          <p:grpSp>
            <p:nvGrpSpPr>
              <p:cNvPr id="9" name="Group 8">
                <a:extLst>
                  <a:ext uri="{FF2B5EF4-FFF2-40B4-BE49-F238E27FC236}">
                    <a16:creationId xmlns:a16="http://schemas.microsoft.com/office/drawing/2014/main" id="{DD950044-4A9C-ADF4-172D-634538FEB18F}"/>
                  </a:ext>
                </a:extLst>
              </p:cNvPr>
              <p:cNvGrpSpPr/>
              <p:nvPr/>
            </p:nvGrpSpPr>
            <p:grpSpPr>
              <a:xfrm>
                <a:off x="4776856" y="271533"/>
                <a:ext cx="4165027" cy="5266905"/>
                <a:chOff x="4776856" y="271533"/>
                <a:chExt cx="4165027" cy="5266905"/>
              </a:xfrm>
            </p:grpSpPr>
            <p:pic>
              <p:nvPicPr>
                <p:cNvPr id="3" name="Picture 2">
                  <a:extLst>
                    <a:ext uri="{FF2B5EF4-FFF2-40B4-BE49-F238E27FC236}">
                      <a16:creationId xmlns:a16="http://schemas.microsoft.com/office/drawing/2014/main" id="{F32E2F83-0667-C9A0-7F5A-14D643BF5F74}"/>
                    </a:ext>
                  </a:extLst>
                </p:cNvPr>
                <p:cNvPicPr>
                  <a:picLocks noChangeAspect="1"/>
                </p:cNvPicPr>
                <p:nvPr/>
              </p:nvPicPr>
              <p:blipFill>
                <a:blip r:embed="rId5"/>
                <a:stretch>
                  <a:fillRect/>
                </a:stretch>
              </p:blipFill>
              <p:spPr>
                <a:xfrm>
                  <a:off x="6702004" y="3079707"/>
                  <a:ext cx="2239879" cy="2458731"/>
                </a:xfrm>
                <a:prstGeom prst="rect">
                  <a:avLst/>
                </a:prstGeom>
              </p:spPr>
            </p:pic>
            <p:pic>
              <p:nvPicPr>
                <p:cNvPr id="4" name="Picture 3">
                  <a:extLst>
                    <a:ext uri="{FF2B5EF4-FFF2-40B4-BE49-F238E27FC236}">
                      <a16:creationId xmlns:a16="http://schemas.microsoft.com/office/drawing/2014/main" id="{BC9795F1-57D9-F153-C6EB-8970F9EADD89}"/>
                    </a:ext>
                  </a:extLst>
                </p:cNvPr>
                <p:cNvPicPr>
                  <a:picLocks noChangeAspect="1"/>
                </p:cNvPicPr>
                <p:nvPr/>
              </p:nvPicPr>
              <p:blipFill>
                <a:blip r:embed="rId6"/>
                <a:stretch>
                  <a:fillRect/>
                </a:stretch>
              </p:blipFill>
              <p:spPr>
                <a:xfrm>
                  <a:off x="4776856" y="2971800"/>
                  <a:ext cx="1896020" cy="2566638"/>
                </a:xfrm>
                <a:prstGeom prst="rect">
                  <a:avLst/>
                </a:prstGeom>
              </p:spPr>
            </p:pic>
            <p:pic>
              <p:nvPicPr>
                <p:cNvPr id="7" name="Picture 6">
                  <a:extLst>
                    <a:ext uri="{FF2B5EF4-FFF2-40B4-BE49-F238E27FC236}">
                      <a16:creationId xmlns:a16="http://schemas.microsoft.com/office/drawing/2014/main" id="{43C5203D-E4BE-1324-8865-1CC4C6254955}"/>
                    </a:ext>
                  </a:extLst>
                </p:cNvPr>
                <p:cNvPicPr>
                  <a:picLocks noChangeAspect="1"/>
                </p:cNvPicPr>
                <p:nvPr/>
              </p:nvPicPr>
              <p:blipFill>
                <a:blip r:embed="rId7"/>
                <a:srcRect r="8784"/>
                <a:stretch/>
              </p:blipFill>
              <p:spPr>
                <a:xfrm>
                  <a:off x="4776856" y="271533"/>
                  <a:ext cx="2699727" cy="2808176"/>
                </a:xfrm>
                <a:prstGeom prst="rect">
                  <a:avLst/>
                </a:prstGeom>
              </p:spPr>
            </p:pic>
          </p:grpSp>
        </p:grpSp>
        <p:pic>
          <p:nvPicPr>
            <p:cNvPr id="12" name="Picture 11">
              <a:extLst>
                <a:ext uri="{FF2B5EF4-FFF2-40B4-BE49-F238E27FC236}">
                  <a16:creationId xmlns:a16="http://schemas.microsoft.com/office/drawing/2014/main" id="{E653C401-DA14-74D3-0AB7-AE74F5351C14}"/>
                </a:ext>
              </a:extLst>
            </p:cNvPr>
            <p:cNvPicPr>
              <a:picLocks noChangeAspect="1"/>
            </p:cNvPicPr>
            <p:nvPr/>
          </p:nvPicPr>
          <p:blipFill>
            <a:blip r:embed="rId8"/>
            <a:srcRect r="3086"/>
            <a:stretch/>
          </p:blipFill>
          <p:spPr>
            <a:xfrm>
              <a:off x="7846816" y="1419293"/>
              <a:ext cx="4046262" cy="2777298"/>
            </a:xfrm>
            <a:prstGeom prst="rect">
              <a:avLst/>
            </a:prstGeom>
          </p:spPr>
        </p:pic>
      </p:grpSp>
    </p:spTree>
    <p:extLst>
      <p:ext uri="{BB962C8B-B14F-4D97-AF65-F5344CB8AC3E}">
        <p14:creationId xmlns:p14="http://schemas.microsoft.com/office/powerpoint/2010/main" val="861259491"/>
      </p:ext>
    </p:extLst>
  </p:cSld>
  <p:clrMapOvr>
    <a:masterClrMapping/>
  </p:clrMapOvr>
</p:sld>
</file>

<file path=ppt/theme/theme1.xml><?xml version="1.0" encoding="utf-8"?>
<a:theme xmlns:a="http://schemas.openxmlformats.org/drawingml/2006/main" name="CRT_Theme">
  <a:themeElements>
    <a:clrScheme name="CRT">
      <a:dk1>
        <a:srgbClr val="000000"/>
      </a:dk1>
      <a:lt1>
        <a:sysClr val="window" lastClr="FFFFFF"/>
      </a:lt1>
      <a:dk2>
        <a:srgbClr val="00416E"/>
      </a:dk2>
      <a:lt2>
        <a:srgbClr val="F2F2F2"/>
      </a:lt2>
      <a:accent1>
        <a:srgbClr val="165BAA"/>
      </a:accent1>
      <a:accent2>
        <a:srgbClr val="00B9E8"/>
      </a:accent2>
      <a:accent3>
        <a:srgbClr val="0086A6"/>
      </a:accent3>
      <a:accent4>
        <a:srgbClr val="005528"/>
      </a:accent4>
      <a:accent5>
        <a:srgbClr val="4B3184"/>
      </a:accent5>
      <a:accent6>
        <a:srgbClr val="E64F00"/>
      </a:accent6>
      <a:hlink>
        <a:srgbClr val="0000FF"/>
      </a:hlink>
      <a:folHlink>
        <a:srgbClr val="800080"/>
      </a:folHlink>
    </a:clrScheme>
    <a:fontScheme name="Custom 3">
      <a:majorFont>
        <a:latin typeface="Modern Era Bold"/>
        <a:ea typeface=""/>
        <a:cs typeface=""/>
      </a:majorFont>
      <a:minorFont>
        <a:latin typeface="Modern E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T_5.potx" id="{EDCAB4F6-3409-4FEA-9D36-F1002B8BE75F}" vid="{6E8D9891-DCEA-468B-841D-4E6439FC61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a8d9c-34b9-42ed-9014-59b49275aea2">
      <Terms xmlns="http://schemas.microsoft.com/office/infopath/2007/PartnerControls"/>
    </lcf76f155ced4ddcb4097134ff3c332f>
    <TaxCatchAll xmlns="882d237a-b785-4008-b76a-4b673253415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784F2A621ECE4B87A1432853D19A5D" ma:contentTypeVersion="13" ma:contentTypeDescription="Create a new document." ma:contentTypeScope="" ma:versionID="d60fdd26963fb98392484014d2437a85">
  <xsd:schema xmlns:xsd="http://www.w3.org/2001/XMLSchema" xmlns:xs="http://www.w3.org/2001/XMLSchema" xmlns:p="http://schemas.microsoft.com/office/2006/metadata/properties" xmlns:ns2="7c1a8d9c-34b9-42ed-9014-59b49275aea2" xmlns:ns3="882d237a-b785-4008-b76a-4b6732534150" targetNamespace="http://schemas.microsoft.com/office/2006/metadata/properties" ma:root="true" ma:fieldsID="9c6f47c6aca4d11dce6091645abf26c4" ns2:_="" ns3:_="">
    <xsd:import namespace="7c1a8d9c-34b9-42ed-9014-59b49275aea2"/>
    <xsd:import namespace="882d237a-b785-4008-b76a-4b67325341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a8d9c-34b9-42ed-9014-59b49275ae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2ddf3a-50ee-4709-a4cd-5c43b516f463"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2d237a-b785-4008-b76a-4b67325341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1554212-ee2d-421c-ab1a-4b4a8532c628}" ma:internalName="TaxCatchAll" ma:showField="CatchAllData" ma:web="882d237a-b785-4008-b76a-4b67325341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37E378-19E3-456B-B910-F26B8A2052F4}">
  <ds:schemaRefs>
    <ds:schemaRef ds:uri="7c1a8d9c-34b9-42ed-9014-59b49275aea2"/>
    <ds:schemaRef ds:uri="882d237a-b785-4008-b76a-4b67325341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5CA1CE1-CF57-42E7-B9E1-5CD65A55ED40}">
  <ds:schemaRefs>
    <ds:schemaRef ds:uri="7c1a8d9c-34b9-42ed-9014-59b49275aea2"/>
    <ds:schemaRef ds:uri="882d237a-b785-4008-b76a-4b67325341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0F1F82-01B0-4140-AD82-686B6DA54F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CRT_5</Template>
  <TotalTime>2</TotalTime>
  <Words>2210</Words>
  <Application>Microsoft Office PowerPoint</Application>
  <PresentationFormat>Widescreen</PresentationFormat>
  <Paragraphs>174</Paragraphs>
  <Slides>23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Wingdings</vt:lpstr>
      <vt:lpstr>Symbol</vt:lpstr>
      <vt:lpstr>Modern Era Bold</vt:lpstr>
      <vt:lpstr>Modern Era</vt:lpstr>
      <vt:lpstr>Arial</vt:lpstr>
      <vt:lpstr>Calibri</vt:lpstr>
      <vt:lpstr>Aptos</vt:lpstr>
      <vt:lpstr>CRT_Theme</vt:lpstr>
      <vt:lpstr>Evolving Landscapes Learning from the linear</vt:lpstr>
      <vt:lpstr>PowerPoint Presentation</vt:lpstr>
      <vt:lpstr>PowerPoint Presentation</vt:lpstr>
      <vt:lpstr>PowerPoint Presentation</vt:lpstr>
      <vt:lpstr>Linear Nature Network </vt:lpstr>
      <vt:lpstr>PowerPoint Presentation</vt:lpstr>
      <vt:lpstr>PowerPoint Presentation</vt:lpstr>
      <vt:lpstr>PowerPoint Presentation</vt:lpstr>
      <vt:lpstr>PowerPoint Presentation</vt:lpstr>
      <vt:lpstr>Community Roots </vt:lpstr>
      <vt:lpstr>Young Explorers</vt:lpstr>
      <vt:lpstr>Business Partners  </vt:lpstr>
      <vt:lpstr>PowerPoint Presentation</vt:lpstr>
      <vt:lpstr>Strategic partnership delivered projects</vt:lpstr>
      <vt:lpstr>Landscape scale connectivity</vt:lpstr>
      <vt:lpstr>Invasive Species </vt:lpstr>
      <vt:lpstr>Citizen Science</vt:lpstr>
      <vt:lpstr>Marginal habitats </vt:lpstr>
      <vt:lpstr>Hedgerows</vt:lpstr>
      <vt:lpstr>Connection to nature</vt:lpstr>
      <vt:lpstr>Connection to Protected Landscapes </vt:lpstr>
      <vt:lpstr>Connection to Protected Landscapes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 Bennett</dc:creator>
  <cp:lastModifiedBy>Anita Prosser</cp:lastModifiedBy>
  <cp:revision>3</cp:revision>
  <cp:lastPrinted>2024-11-12T09:04:12Z</cp:lastPrinted>
  <dcterms:created xsi:type="dcterms:W3CDTF">2024-10-02T14:43:08Z</dcterms:created>
  <dcterms:modified xsi:type="dcterms:W3CDTF">2024-11-19T16:17:50Z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oneP_PresType">
    <vt:lpwstr>CRT_5</vt:lpwstr>
  </property>
  <property fmtid="{D5CDD505-2E9C-101B-9397-08002B2CF9AE}" pid="3" name="moneP_DocVer">
    <vt:lpwstr>2.1.6</vt:lpwstr>
  </property>
  <property fmtid="{D5CDD505-2E9C-101B-9397-08002B2CF9AE}" pid="4" name="moneP_Cancelled">
    <vt:lpwstr>False</vt:lpwstr>
  </property>
  <property fmtid="{D5CDD505-2E9C-101B-9397-08002B2CF9AE}" pid="5" name="moneP_Title">
    <vt:lpwstr/>
  </property>
  <property fmtid="{D5CDD505-2E9C-101B-9397-08002B2CF9AE}" pid="6" name="moneP_Name">
    <vt:lpwstr/>
  </property>
  <property fmtid="{D5CDD505-2E9C-101B-9397-08002B2CF9AE}" pid="7" name="moneP_JobTitle">
    <vt:lpwstr/>
  </property>
  <property fmtid="{D5CDD505-2E9C-101B-9397-08002B2CF9AE}" pid="8" name="moneP_Email">
    <vt:lpwstr/>
  </property>
  <property fmtid="{D5CDD505-2E9C-101B-9397-08002B2CF9AE}" pid="9" name="moneP_Web">
    <vt:lpwstr/>
  </property>
  <property fmtid="{D5CDD505-2E9C-101B-9397-08002B2CF9AE}" pid="10" name="moneP_Date">
    <vt:lpwstr/>
  </property>
  <property fmtid="{D5CDD505-2E9C-101B-9397-08002B2CF9AE}" pid="11" name="moneP_Language">
    <vt:lpwstr>English</vt:lpwstr>
  </property>
  <property fmtid="{D5CDD505-2E9C-101B-9397-08002B2CF9AE}" pid="12" name="moneP_SubBrand">
    <vt:lpwstr>None</vt:lpwstr>
  </property>
  <property fmtid="{D5CDD505-2E9C-101B-9397-08002B2CF9AE}" pid="13" name="moneP_DualLanguage">
    <vt:lpwstr>False</vt:lpwstr>
  </property>
  <property fmtid="{D5CDD505-2E9C-101B-9397-08002B2CF9AE}" pid="14" name="ContentTypeId">
    <vt:lpwstr>0x01010099784F2A621ECE4B87A1432853D19A5D</vt:lpwstr>
  </property>
  <property fmtid="{D5CDD505-2E9C-101B-9397-08002B2CF9AE}" pid="15" name="MediaServiceImageTags">
    <vt:lpwstr/>
  </property>
</Properties>
</file>