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2" r:id="rId5"/>
    <p:sldId id="277" r:id="rId6"/>
    <p:sldId id="263" r:id="rId7"/>
    <p:sldId id="268" r:id="rId8"/>
    <p:sldId id="265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11F"/>
    <a:srgbClr val="1A6423"/>
    <a:srgbClr val="FEFFE7"/>
    <a:srgbClr val="FBF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42E1A-0436-41BA-8D7A-1D1E3F65CFC1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B64B-1057-4CF6-9540-988CD014D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2B64B-1057-4CF6-9540-988CD014DB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86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3F9C-D1D5-8373-61DD-56D917FD7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D903A-2A28-C6D6-ED6C-D9FB6DB52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44EC8-6C6E-8BC5-AB15-FC22AC9D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62FF5-0618-D0A1-6391-77E1ACFD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92D9E-1D97-3028-4ADD-EB0E4B30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2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6697-422E-E8D6-CEE1-1A5EF483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2C34F-79CD-56DF-6BF4-DC09E4F4E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CA2A0-0553-8810-6DB5-4DF772D9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3D2B9-E8D8-5314-E3B6-FB95133F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6BD15-6540-05C5-1A94-1A0AC80A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5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6D306-8925-6B3B-1AA8-1EE73E7AB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6A9E4-3A19-4A96-4DD9-551B96C67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CFE97-28A3-9483-3D2B-A4CCAAA5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1D006-AFBB-AC2B-7A7D-A2474F1E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4B743-8B5F-CBDE-7CAE-06403BA8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0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34A70-2576-4267-3E7A-90941BD1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2083B-B0B3-7AB2-79B2-8B83B46D6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03143-3C45-4AA0-0F41-61E31FC8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1A681-99B2-18D0-9E11-88B4E752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FA4C8-CA12-FC68-0A77-45108575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6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8E09-E410-58EA-D821-5F01A007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E943-8969-8213-C5C7-F16F8F548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85AC-28C7-5266-509E-84B8B2CF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4021B-497C-7B89-2A10-E9FF5819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3259B-E7E1-79B1-4856-6BE1BACD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5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678D-8CAD-D3B2-3115-17CF6A51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2C3F8-AB04-AE43-7DE5-02AB96E29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5B5C8-C588-BD12-CAD1-3715D7AFC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2C173-1718-7ADA-8AC0-382E63233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A8B71-2372-E817-1398-F2A60ADC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F8E77-DF24-EA3A-5102-8BEB0526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7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DDD8-5C47-A7DA-625A-C9526336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88FE-FD8F-6DB3-E27C-924A954AD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B7843-F632-BCC7-C6B3-167D94FA6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1F7C0-BB19-D22D-A939-DA8B35AA0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5F2BE-853B-321E-2B6D-08EE0D4FA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D4BE8-FE31-90E6-11D5-478B56AC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7F2284-DEB7-E492-E436-B51CD2FE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167DD-3C5D-BBC3-9E39-AFD986E1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12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028F-9851-29EA-B544-DCCB1FB3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B9ED1-4FA1-E4A0-AC5C-7F833FA0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14FCF-6E2F-1C8D-1FAB-0C8C6350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536A3-F208-8B47-CBD3-2BFDC09E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9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C84B1-B7DF-5635-C93A-D587DC257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5D1FA-7F07-7CD8-B9E2-E9CE6F29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9E100-564D-E7D3-0AD4-B2AF1B49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8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30A2-C977-59CF-50D3-0CEE57F9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2DE11-F4AF-566D-98DB-43707508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9AF68-C0BB-8175-7241-14B508BEF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645DA-17D6-745D-3E7F-9E8A0CD8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78C87-DD88-67F6-090B-3FAE1FA5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58D59-9798-B611-5F61-F02A0EE0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7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C939-C514-148B-899A-226600D4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84AB9-E6A1-01B2-386C-4C55F818E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FA055-E94A-2D1E-6119-A897E7470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417E1-AC82-146E-0E4B-B3211666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607-0AA5-484F-AA04-47E2CCFFCA4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60886-394E-AB1F-78E5-CE7B6529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E94D1-421B-D30F-4BCF-575E8BEE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8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68C910-2291-5C96-653B-A0D8F84B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B7D98-853F-4DDE-0B66-9D52B6715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D07FE-B8AF-7D73-F15E-7CB8C5269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407607-0AA5-484F-AA04-47E2CCFFCA4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89CD7-DA50-6A5C-368F-3BD466608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50089-42C8-CA43-84FE-13E45FAA8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523E9-ADD2-47E9-A9B0-1FCCB8CD39D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81582A-B7BE-739E-CD9A-61CCC4C85B85}"/>
              </a:ext>
            </a:extLst>
          </p:cNvPr>
          <p:cNvSpPr/>
          <p:nvPr userDrawn="1"/>
        </p:nvSpPr>
        <p:spPr>
          <a:xfrm>
            <a:off x="-122686" y="-69011"/>
            <a:ext cx="12437372" cy="6996022"/>
          </a:xfrm>
          <a:prstGeom prst="rect">
            <a:avLst/>
          </a:prstGeom>
          <a:solidFill>
            <a:srgbClr val="FEF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88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50DC-315A-03FB-3B9D-2F425A4A7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8697"/>
            <a:ext cx="12192000" cy="1382712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21511F"/>
                </a:solidFill>
              </a:rPr>
              <a:t>Bridging to a sustainable future – reflections from Zuid-Kennemerland field trip and Sustainability Express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9D310-D7FD-24A2-342A-F4483A1C1A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51C1A-135A-5A9D-6B8E-E547D9CA3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073" y="2095968"/>
            <a:ext cx="8449854" cy="4667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55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D6D6-45E7-610F-AFE9-5EF4D1FF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1511F"/>
                </a:solidFill>
              </a:rPr>
              <a:t>Our session 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64C82-1B02-90F4-4A7B-55DC718B9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21511F"/>
                </a:solidFill>
              </a:rPr>
              <a:t>Our field trips to Kennemerland and </a:t>
            </a:r>
            <a:r>
              <a:rPr lang="en-GB" dirty="0" err="1">
                <a:solidFill>
                  <a:srgbClr val="21511F"/>
                </a:solidFill>
              </a:rPr>
              <a:t>EUROPARCland</a:t>
            </a:r>
            <a:endParaRPr lang="en-GB" dirty="0">
              <a:solidFill>
                <a:srgbClr val="21511F"/>
              </a:solidFill>
            </a:endParaRPr>
          </a:p>
          <a:p>
            <a:r>
              <a:rPr lang="en-GB" dirty="0">
                <a:solidFill>
                  <a:srgbClr val="21511F"/>
                </a:solidFill>
              </a:rPr>
              <a:t>What is needed for protected landscapes to be fitter for the future</a:t>
            </a:r>
          </a:p>
          <a:p>
            <a:r>
              <a:rPr lang="en-GB" dirty="0">
                <a:solidFill>
                  <a:srgbClr val="21511F"/>
                </a:solidFill>
              </a:rPr>
              <a:t>Break  </a:t>
            </a:r>
          </a:p>
          <a:p>
            <a:r>
              <a:rPr lang="en-GB" dirty="0">
                <a:solidFill>
                  <a:srgbClr val="21511F"/>
                </a:solidFill>
              </a:rPr>
              <a:t>Pain, Gain, Dream, Fear</a:t>
            </a:r>
          </a:p>
          <a:p>
            <a:r>
              <a:rPr lang="en-GB" dirty="0">
                <a:solidFill>
                  <a:srgbClr val="21511F"/>
                </a:solidFill>
              </a:rPr>
              <a:t>Making our dreams a reality</a:t>
            </a:r>
          </a:p>
          <a:p>
            <a:endParaRPr lang="en-GB" dirty="0">
              <a:solidFill>
                <a:srgbClr val="21511F"/>
              </a:solidFill>
            </a:endParaRPr>
          </a:p>
          <a:p>
            <a:r>
              <a:rPr lang="en-GB" dirty="0">
                <a:solidFill>
                  <a:srgbClr val="21511F"/>
                </a:solidFill>
              </a:rPr>
              <a:t>Using </a:t>
            </a:r>
            <a:r>
              <a:rPr lang="en-GB" dirty="0" err="1">
                <a:solidFill>
                  <a:srgbClr val="21511F"/>
                </a:solidFill>
              </a:rPr>
              <a:t>Menti</a:t>
            </a:r>
            <a:r>
              <a:rPr lang="en-GB" dirty="0">
                <a:solidFill>
                  <a:srgbClr val="21511F"/>
                </a:solidFill>
              </a:rPr>
              <a:t> 1426 6821 go to </a:t>
            </a:r>
            <a:r>
              <a:rPr lang="en-GB" dirty="0">
                <a:solidFill>
                  <a:srgbClr val="21511F"/>
                </a:solidFill>
                <a:hlinkClick r:id="rId2"/>
              </a:rPr>
              <a:t>www.menti.com</a:t>
            </a:r>
            <a:r>
              <a:rPr lang="en-GB" dirty="0">
                <a:solidFill>
                  <a:srgbClr val="21511F"/>
                </a:solidFill>
              </a:rPr>
              <a:t> </a:t>
            </a:r>
          </a:p>
          <a:p>
            <a:endParaRPr lang="en-GB" dirty="0">
              <a:solidFill>
                <a:srgbClr val="2151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5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3D2BA-8605-0ED3-9704-E911C0AD3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125797-8D1E-3F46-3AF8-D81309CD8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6266" y="796700"/>
            <a:ext cx="7019468" cy="5264600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DC0A8B-2FE7-73CD-C65D-B835BB587029}"/>
              </a:ext>
            </a:extLst>
          </p:cNvPr>
          <p:cNvSpPr/>
          <p:nvPr/>
        </p:nvSpPr>
        <p:spPr>
          <a:xfrm>
            <a:off x="7798279" y="2147977"/>
            <a:ext cx="3640347" cy="6038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‘Experience the dream’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026462-C355-768D-FF78-3F30701FB662}"/>
              </a:ext>
            </a:extLst>
          </p:cNvPr>
          <p:cNvSpPr/>
          <p:nvPr/>
        </p:nvSpPr>
        <p:spPr>
          <a:xfrm>
            <a:off x="683104" y="3252877"/>
            <a:ext cx="3640347" cy="6038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‘Meet with curiosity  and  an open mind’</a:t>
            </a:r>
          </a:p>
        </p:txBody>
      </p:sp>
    </p:spTree>
    <p:extLst>
      <p:ext uri="{BB962C8B-B14F-4D97-AF65-F5344CB8AC3E}">
        <p14:creationId xmlns:p14="http://schemas.microsoft.com/office/powerpoint/2010/main" val="257435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78942-BC17-FC1A-A392-F042719E0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BAB7B-5FCD-93ED-927A-84BF1AB6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rgbClr val="21511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D0615D-9711-E7D0-B8B4-7FA22C3F7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62" y="-231776"/>
            <a:ext cx="15990688" cy="7555601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5520D9-44FB-ECD9-3A82-62ECB65DB84A}"/>
              </a:ext>
            </a:extLst>
          </p:cNvPr>
          <p:cNvSpPr/>
          <p:nvPr/>
        </p:nvSpPr>
        <p:spPr>
          <a:xfrm>
            <a:off x="1304925" y="3752400"/>
            <a:ext cx="3752850" cy="6667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Importance of storytelling </a:t>
            </a:r>
            <a:r>
              <a:rPr lang="en-GB" dirty="0">
                <a:sym typeface="Wingdings" panose="05000000000000000000" pitchFamily="2" charset="2"/>
              </a:rPr>
              <a:t> ‘meet people where they are’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62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0613B4C5-13A1-CF9A-58C4-5C11D086E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7293" y="819970"/>
            <a:ext cx="6957415" cy="521806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865CFA-79CB-E289-0D52-60E33C4B748D}"/>
              </a:ext>
            </a:extLst>
          </p:cNvPr>
          <p:cNvSpPr/>
          <p:nvPr/>
        </p:nvSpPr>
        <p:spPr>
          <a:xfrm>
            <a:off x="8315325" y="1219200"/>
            <a:ext cx="2990850" cy="1295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‘Understand each other’s interests’ </a:t>
            </a:r>
            <a:r>
              <a:rPr lang="en-GB" dirty="0">
                <a:sym typeface="Wingdings" panose="05000000000000000000" pitchFamily="2" charset="2"/>
              </a:rPr>
              <a:t> ‘build a common ground to work from’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DA2655-8538-3E41-4C1F-6C8B662038C0}"/>
              </a:ext>
            </a:extLst>
          </p:cNvPr>
          <p:cNvSpPr/>
          <p:nvPr/>
        </p:nvSpPr>
        <p:spPr>
          <a:xfrm>
            <a:off x="885826" y="257175"/>
            <a:ext cx="2990850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‘Most of the time we are just move when it is to late’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4C6D98-7BDB-53CE-BAE6-C37CB8977BF8}"/>
              </a:ext>
            </a:extLst>
          </p:cNvPr>
          <p:cNvSpPr/>
          <p:nvPr/>
        </p:nvSpPr>
        <p:spPr>
          <a:xfrm>
            <a:off x="1028701" y="5486400"/>
            <a:ext cx="2990850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‘Make it memorable’  </a:t>
            </a:r>
          </a:p>
        </p:txBody>
      </p:sp>
    </p:spTree>
    <p:extLst>
      <p:ext uri="{BB962C8B-B14F-4D97-AF65-F5344CB8AC3E}">
        <p14:creationId xmlns:p14="http://schemas.microsoft.com/office/powerpoint/2010/main" val="116501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CAD9C-25C5-A2D5-7D09-8D4146444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376A-B66D-6EC1-EDB8-75FBF5E6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rgbClr val="21511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2987-13D2-DDD1-08F5-65B6336E3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21511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83A75-BCCB-13FC-8044-216865592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95" y="568178"/>
            <a:ext cx="4064209" cy="57216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1A328BF-FA7E-C1FC-E539-61C2A20735C2}"/>
              </a:ext>
            </a:extLst>
          </p:cNvPr>
          <p:cNvSpPr txBox="1">
            <a:spLocks/>
          </p:cNvSpPr>
          <p:nvPr/>
        </p:nvSpPr>
        <p:spPr>
          <a:xfrm>
            <a:off x="838200" y="3098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rgbClr val="21511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1B2CA-09F7-B6A7-ACB7-D19774A3B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37" y="-117601"/>
            <a:ext cx="4959926" cy="6982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24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DE5BF-F2CE-FCA7-8987-638A35BAB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9D569-9EA2-053A-BDCB-0B3D80EF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1511F"/>
                </a:solidFill>
              </a:rPr>
              <a:t>What is needed for protected landscapes to be fitter for the future?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11C8C6-B77E-B266-55E7-DB92C3136117}"/>
              </a:ext>
            </a:extLst>
          </p:cNvPr>
          <p:cNvSpPr/>
          <p:nvPr/>
        </p:nvSpPr>
        <p:spPr>
          <a:xfrm>
            <a:off x="350519" y="1849120"/>
            <a:ext cx="4856482" cy="2225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Gain</a:t>
            </a:r>
            <a:r>
              <a:rPr lang="en-GB" sz="8800" dirty="0"/>
              <a:t> </a:t>
            </a:r>
          </a:p>
          <a:p>
            <a:pPr algn="ctr"/>
            <a:r>
              <a:rPr lang="en-GB" dirty="0">
                <a:latin typeface="Arial" panose="020B0604020202020204" pitchFamily="34" charset="0"/>
                <a:ea typeface="Aptos" panose="020B0004020202020204" pitchFamily="34" charset="0"/>
              </a:rPr>
              <a:t>what do you want to preserve for the future</a:t>
            </a:r>
            <a:endParaRPr lang="en-GB" sz="4400" dirty="0"/>
          </a:p>
          <a:p>
            <a:pPr algn="ctr"/>
            <a:endParaRPr lang="en-GB" sz="4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8C9933-CCE8-5CF0-D4CE-C6785DEF82E5}"/>
              </a:ext>
            </a:extLst>
          </p:cNvPr>
          <p:cNvSpPr/>
          <p:nvPr/>
        </p:nvSpPr>
        <p:spPr>
          <a:xfrm>
            <a:off x="350519" y="4420235"/>
            <a:ext cx="4947922" cy="2225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Dream</a:t>
            </a:r>
          </a:p>
          <a:p>
            <a:pPr algn="ctr"/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what is it you want but don’t have now</a:t>
            </a:r>
            <a:endParaRPr lang="en-GB" sz="4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C23AF5-DA4D-9575-FC23-B71B43F888E4}"/>
              </a:ext>
            </a:extLst>
          </p:cNvPr>
          <p:cNvSpPr/>
          <p:nvPr/>
        </p:nvSpPr>
        <p:spPr>
          <a:xfrm>
            <a:off x="6405879" y="4420235"/>
            <a:ext cx="4947922" cy="2225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Fears</a:t>
            </a:r>
          </a:p>
          <a:p>
            <a:pPr algn="ctr"/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what is holding you back making your dreams becoming reality</a:t>
            </a:r>
            <a:endParaRPr lang="en-GB" sz="4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043D15-FB9A-3415-C8A3-6E3CBDFCD701}"/>
              </a:ext>
            </a:extLst>
          </p:cNvPr>
          <p:cNvSpPr/>
          <p:nvPr/>
        </p:nvSpPr>
        <p:spPr>
          <a:xfrm>
            <a:off x="6405879" y="1849120"/>
            <a:ext cx="4947922" cy="2225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Pain</a:t>
            </a:r>
          </a:p>
          <a:p>
            <a:pPr algn="ctr"/>
            <a:r>
              <a:rPr lang="en-GB" dirty="0"/>
              <a:t>what shall you leave behind?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392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000F7-E78D-1513-8F2A-2A04C8FA0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AF90-7F17-B544-4B0C-CEDA7855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1511F"/>
                </a:solidFill>
              </a:rPr>
              <a:t>What do we need to do make our dreams a reality and be Fitter for the Future?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DDB8-14F9-8EF2-E499-EC0CFFB05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21511F"/>
                </a:solidFill>
              </a:rPr>
              <a:t>To move to a sustainable and fitter future, workshop participants agreed we need:</a:t>
            </a:r>
          </a:p>
          <a:p>
            <a:r>
              <a:rPr lang="en-GB" dirty="0">
                <a:solidFill>
                  <a:srgbClr val="21511F"/>
                </a:solidFill>
              </a:rPr>
              <a:t>Connection to nature</a:t>
            </a:r>
          </a:p>
          <a:p>
            <a:r>
              <a:rPr lang="en-GB" dirty="0">
                <a:solidFill>
                  <a:srgbClr val="21511F"/>
                </a:solidFill>
              </a:rPr>
              <a:t>Place based decision making that is collaborative, respectful of communities, includes youth voice, inclusive and equitable</a:t>
            </a:r>
          </a:p>
          <a:p>
            <a:r>
              <a:rPr lang="en-GB" dirty="0">
                <a:solidFill>
                  <a:srgbClr val="21511F"/>
                </a:solidFill>
              </a:rPr>
              <a:t>Investment  for our ambition</a:t>
            </a:r>
          </a:p>
          <a:p>
            <a:r>
              <a:rPr lang="en-GB" dirty="0">
                <a:solidFill>
                  <a:srgbClr val="21511F"/>
                </a:solidFill>
              </a:rPr>
              <a:t>More nature</a:t>
            </a:r>
          </a:p>
        </p:txBody>
      </p:sp>
    </p:spTree>
    <p:extLst>
      <p:ext uri="{BB962C8B-B14F-4D97-AF65-F5344CB8AC3E}">
        <p14:creationId xmlns:p14="http://schemas.microsoft.com/office/powerpoint/2010/main" val="221915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12E04-4D06-2D1C-7ABF-72DA5C549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87356-779E-DF01-4DB4-F131CDA84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EAA94-42D4-B999-AEFB-ABD6D12F26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B8A31-C5BD-2F0A-722E-DDAEBAA3F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328" y="-119390"/>
            <a:ext cx="12899028" cy="7125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543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235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Wingdings</vt:lpstr>
      <vt:lpstr>Office Theme</vt:lpstr>
      <vt:lpstr>Bridging to a sustainable future – reflections from Zuid-Kennemerland field trip and Sustainability Express</vt:lpstr>
      <vt:lpstr>Our session today…</vt:lpstr>
      <vt:lpstr>PowerPoint Presentation</vt:lpstr>
      <vt:lpstr>PowerPoint Presentation</vt:lpstr>
      <vt:lpstr>PowerPoint Presentation</vt:lpstr>
      <vt:lpstr>PowerPoint Presentation</vt:lpstr>
      <vt:lpstr>What is needed for protected landscapes to be fitter for the future?</vt:lpstr>
      <vt:lpstr>What do we need to do make our dreams a reality and be Fitter for the Future? </vt:lpstr>
      <vt:lpstr>PowerPoint Presentation</vt:lpstr>
    </vt:vector>
  </TitlesOfParts>
  <Company>Lake District National Park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Duckmanton</dc:creator>
  <cp:lastModifiedBy>Anita Prosser</cp:lastModifiedBy>
  <cp:revision>4</cp:revision>
  <dcterms:created xsi:type="dcterms:W3CDTF">2024-11-12T19:44:28Z</dcterms:created>
  <dcterms:modified xsi:type="dcterms:W3CDTF">2025-01-07T09:23:14Z</dcterms:modified>
</cp:coreProperties>
</file>